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e0c39bc15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0984781274109"/>
  </p:sldMasterIdLst>
  <p:sldIdLst>
    <p:sldId xmlns:r="http://schemas.openxmlformats.org/officeDocument/2006/relationships" id="256" r:id="R1a90df7414cd44dc"/>
    <p:sldId xmlns:r="http://schemas.openxmlformats.org/officeDocument/2006/relationships" id="257" r:id="R977f95d7d7694560"/>
    <p:sldId xmlns:r="http://schemas.openxmlformats.org/officeDocument/2006/relationships" id="258" r:id="R3fc58d5e57a34b82"/>
    <p:sldId xmlns:r="http://schemas.openxmlformats.org/officeDocument/2006/relationships" id="259" r:id="Rfa425ebf716748d8"/>
    <p:sldId xmlns:r="http://schemas.openxmlformats.org/officeDocument/2006/relationships" id="260" r:id="R9edb1821a1c04ae0"/>
    <p:sldId xmlns:r="http://schemas.openxmlformats.org/officeDocument/2006/relationships" id="261" r:id="R7a540a93f70c425a"/>
    <p:sldId xmlns:r="http://schemas.openxmlformats.org/officeDocument/2006/relationships" id="262" r:id="R7bb0d2bca3464d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0984781274109" /><Relationship Type="http://schemas.openxmlformats.org/officeDocument/2006/relationships/slide" Target="/ppt/slides/slide1.xml" Id="R1a90df7414cd44dc" /><Relationship Type="http://schemas.openxmlformats.org/officeDocument/2006/relationships/slide" Target="/ppt/slides/slide2.xml" Id="R977f95d7d7694560" /><Relationship Type="http://schemas.openxmlformats.org/officeDocument/2006/relationships/slide" Target="/ppt/slides/slide3.xml" Id="R3fc58d5e57a34b82" /><Relationship Type="http://schemas.openxmlformats.org/officeDocument/2006/relationships/slide" Target="/ppt/slides/slide4.xml" Id="Rfa425ebf716748d8" /><Relationship Type="http://schemas.openxmlformats.org/officeDocument/2006/relationships/slide" Target="/ppt/slides/slide5.xml" Id="R9edb1821a1c04ae0" /><Relationship Type="http://schemas.openxmlformats.org/officeDocument/2006/relationships/slide" Target="/ppt/slides/slide6.xml" Id="R7a540a93f70c425a" /><Relationship Type="http://schemas.openxmlformats.org/officeDocument/2006/relationships/slide" Target="/ppt/slides/slide7.xml" Id="R7bb0d2bca3464d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450771dfb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747cf21a1491d" /><Relationship Type="http://schemas.openxmlformats.org/officeDocument/2006/relationships/theme" Target="/ppt/slideMasters/theme/theme1.xml" Id="R4399473d1b8648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747cf21a149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5e57815954a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15126c91641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1e2a5029c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81decaf124d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46f428b7c4d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30c0828af4f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74201c83c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HOLDING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12 014 147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TROND OLAV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ODDNY TOLLEFSEN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TROND OLAV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ODDNY TOLLEFSEN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Leknessletta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trond-o@online.no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992 847 743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HOLDING AS</a:t>
            </a:r>
          </a:p>
        </p:txBody>
      </p:sp>
    </p:spTree>
  </p:cSld>
  <p:clrMapOvr>
    <a:masterClrMapping xmlns:a="http://schemas.openxmlformats.org/drawingml/2006/main"/>
  </p:clrMapOvr>
</p:sld>
</file>