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5a16e681c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25e04709a45cf"/>
  </p:sldMasterIdLst>
  <p:sldIdLst>
    <p:sldId xmlns:r="http://schemas.openxmlformats.org/officeDocument/2006/relationships" id="256" r:id="Rf3e2973d4925414f"/>
    <p:sldId xmlns:r="http://schemas.openxmlformats.org/officeDocument/2006/relationships" id="257" r:id="R2b2ffdd055a6402e"/>
    <p:sldId xmlns:r="http://schemas.openxmlformats.org/officeDocument/2006/relationships" id="258" r:id="R4082fefe39cc4f6a"/>
    <p:sldId xmlns:r="http://schemas.openxmlformats.org/officeDocument/2006/relationships" id="259" r:id="R41330b81c52d43af"/>
    <p:sldId xmlns:r="http://schemas.openxmlformats.org/officeDocument/2006/relationships" id="260" r:id="R688720045dc74a04"/>
    <p:sldId xmlns:r="http://schemas.openxmlformats.org/officeDocument/2006/relationships" id="261" r:id="R3ca380b04e5a4fdf"/>
    <p:sldId xmlns:r="http://schemas.openxmlformats.org/officeDocument/2006/relationships" id="262" r:id="Rde27780e2835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25e04709a45cf" /><Relationship Type="http://schemas.openxmlformats.org/officeDocument/2006/relationships/slide" Target="/ppt/slides/slide1.xml" Id="Rf3e2973d4925414f" /><Relationship Type="http://schemas.openxmlformats.org/officeDocument/2006/relationships/slide" Target="/ppt/slides/slide2.xml" Id="R2b2ffdd055a6402e" /><Relationship Type="http://schemas.openxmlformats.org/officeDocument/2006/relationships/slide" Target="/ppt/slides/slide3.xml" Id="R4082fefe39cc4f6a" /><Relationship Type="http://schemas.openxmlformats.org/officeDocument/2006/relationships/slide" Target="/ppt/slides/slide4.xml" Id="R41330b81c52d43af" /><Relationship Type="http://schemas.openxmlformats.org/officeDocument/2006/relationships/slide" Target="/ppt/slides/slide5.xml" Id="R688720045dc74a04" /><Relationship Type="http://schemas.openxmlformats.org/officeDocument/2006/relationships/slide" Target="/ppt/slides/slide6.xml" Id="R3ca380b04e5a4fdf" /><Relationship Type="http://schemas.openxmlformats.org/officeDocument/2006/relationships/slide" Target="/ppt/slides/slide7.xml" Id="Rde27780e2835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1cf7c482b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71399a2749ae" /><Relationship Type="http://schemas.openxmlformats.org/officeDocument/2006/relationships/theme" Target="/ppt/slideMasters/theme/theme1.xml" Id="Ra1f91693ac14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771399a27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b67e7b179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40760409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e4b33dcd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35fe1ccfb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e233661c6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ede2a8c7e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9017c7ff1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GILI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20 339 383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46 850 557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46 850 557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GULLTEIG LAUGLO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Lauglo, Balders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elauglo@gmail.com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992 851 538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