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27a58b78445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20ad130384781"/>
  </p:sldMasterIdLst>
  <p:sldIdLst>
    <p:sldId xmlns:r="http://schemas.openxmlformats.org/officeDocument/2006/relationships" id="256" r:id="Rb2a48d1f30964264"/>
    <p:sldId xmlns:r="http://schemas.openxmlformats.org/officeDocument/2006/relationships" id="257" r:id="R0fbc25a5bbf34b30"/>
    <p:sldId xmlns:r="http://schemas.openxmlformats.org/officeDocument/2006/relationships" id="258" r:id="R84a7da3acf104a69"/>
    <p:sldId xmlns:r="http://schemas.openxmlformats.org/officeDocument/2006/relationships" id="259" r:id="Rf641c247eed34333"/>
    <p:sldId xmlns:r="http://schemas.openxmlformats.org/officeDocument/2006/relationships" id="260" r:id="R8c65e798bcfb41dd"/>
    <p:sldId xmlns:r="http://schemas.openxmlformats.org/officeDocument/2006/relationships" id="261" r:id="Rea46156468a14c80"/>
    <p:sldId xmlns:r="http://schemas.openxmlformats.org/officeDocument/2006/relationships" id="262" r:id="R15fa87590039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20ad130384781" /><Relationship Type="http://schemas.openxmlformats.org/officeDocument/2006/relationships/slide" Target="/ppt/slides/slide1.xml" Id="Rb2a48d1f30964264" /><Relationship Type="http://schemas.openxmlformats.org/officeDocument/2006/relationships/slide" Target="/ppt/slides/slide2.xml" Id="R0fbc25a5bbf34b30" /><Relationship Type="http://schemas.openxmlformats.org/officeDocument/2006/relationships/slide" Target="/ppt/slides/slide3.xml" Id="R84a7da3acf104a69" /><Relationship Type="http://schemas.openxmlformats.org/officeDocument/2006/relationships/slide" Target="/ppt/slides/slide4.xml" Id="Rf641c247eed34333" /><Relationship Type="http://schemas.openxmlformats.org/officeDocument/2006/relationships/slide" Target="/ppt/slides/slide5.xml" Id="R8c65e798bcfb41dd" /><Relationship Type="http://schemas.openxmlformats.org/officeDocument/2006/relationships/slide" Target="/ppt/slides/slide6.xml" Id="Rea46156468a14c80" /><Relationship Type="http://schemas.openxmlformats.org/officeDocument/2006/relationships/slide" Target="/ppt/slides/slide7.xml" Id="R15fa87590039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0bbb0ac15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c032db5d54f09" /><Relationship Type="http://schemas.openxmlformats.org/officeDocument/2006/relationships/theme" Target="/ppt/slideMasters/theme/theme1.xml" Id="R39b04c971fb9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c032db5d5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befb41c6c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86d6c2a614f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8faec65bb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5c3754c9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b81cac02446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63a1252946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005079e9b4b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TRANSALP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TRANSALP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KURT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Haualandmarka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4321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khh@unitron.no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992 860 944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TRANSALP INVEST AS</a:t>
            </a:r>
          </a:p>
        </p:txBody>
      </p:sp>
    </p:spTree>
  </p:cSld>
  <p:clrMapOvr>
    <a:masterClrMapping xmlns:a="http://schemas.openxmlformats.org/drawingml/2006/main"/>
  </p:clrMapOvr>
</p:sld>
</file>