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02ca2ddf9242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95b844b16c44ea"/>
  </p:sldMasterIdLst>
  <p:sldIdLst>
    <p:sldId xmlns:r="http://schemas.openxmlformats.org/officeDocument/2006/relationships" id="256" r:id="Ra6316979ed504354"/>
    <p:sldId xmlns:r="http://schemas.openxmlformats.org/officeDocument/2006/relationships" id="257" r:id="R9d51dcc316a34fda"/>
    <p:sldId xmlns:r="http://schemas.openxmlformats.org/officeDocument/2006/relationships" id="258" r:id="R857e104ae44a49bb"/>
    <p:sldId xmlns:r="http://schemas.openxmlformats.org/officeDocument/2006/relationships" id="259" r:id="R1564e5c75df84f06"/>
    <p:sldId xmlns:r="http://schemas.openxmlformats.org/officeDocument/2006/relationships" id="260" r:id="R5dedd16df2844f2f"/>
    <p:sldId xmlns:r="http://schemas.openxmlformats.org/officeDocument/2006/relationships" id="261" r:id="R3c90918cfcd54ae3"/>
    <p:sldId xmlns:r="http://schemas.openxmlformats.org/officeDocument/2006/relationships" id="262" r:id="R4d586369569a44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5b844b16c44ea" /><Relationship Type="http://schemas.openxmlformats.org/officeDocument/2006/relationships/slide" Target="/ppt/slides/slide1.xml" Id="Ra6316979ed504354" /><Relationship Type="http://schemas.openxmlformats.org/officeDocument/2006/relationships/slide" Target="/ppt/slides/slide2.xml" Id="R9d51dcc316a34fda" /><Relationship Type="http://schemas.openxmlformats.org/officeDocument/2006/relationships/slide" Target="/ppt/slides/slide3.xml" Id="R857e104ae44a49bb" /><Relationship Type="http://schemas.openxmlformats.org/officeDocument/2006/relationships/slide" Target="/ppt/slides/slide4.xml" Id="R1564e5c75df84f06" /><Relationship Type="http://schemas.openxmlformats.org/officeDocument/2006/relationships/slide" Target="/ppt/slides/slide5.xml" Id="R5dedd16df2844f2f" /><Relationship Type="http://schemas.openxmlformats.org/officeDocument/2006/relationships/slide" Target="/ppt/slides/slide6.xml" Id="R3c90918cfcd54ae3" /><Relationship Type="http://schemas.openxmlformats.org/officeDocument/2006/relationships/slide" Target="/ppt/slides/slide7.xml" Id="R4d586369569a44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fe58d57284a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4411d82b944f2" /><Relationship Type="http://schemas.openxmlformats.org/officeDocument/2006/relationships/theme" Target="/ppt/slideMasters/theme/theme1.xml" Id="R23e1b80b6a3547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4411d82b9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db2006ab443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c230a93b2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d6b7231e842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7570285643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1b7c6ecff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9b1bb353d44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ebf71498943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ANLEGGSPARTNER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ANLEGGSPARTNER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ANLEGGSPARTNER SØR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ANLEGGSPARTNER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ANLEGGSPARTNER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ANLEGGSPARTNER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12 145 984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−666 324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1 729 872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4 508 853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ANLEGGSPARTNER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BJØRN ØYVIND  –  96,0 %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TØNNESSEN K REIDAR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ANLEGGSPARTNER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Kuliaveien 101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992 865 768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ANLEGGSPARTNER SØR AS</a:t>
            </a:r>
          </a:p>
        </p:txBody>
      </p:sp>
    </p:spTree>
  </p:cSld>
  <p:clrMapOvr>
    <a:masterClrMapping xmlns:a="http://schemas.openxmlformats.org/drawingml/2006/main"/>
  </p:clrMapOvr>
</p:sld>
</file>