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4f8fe7d43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ad6e26b6244ca"/>
  </p:sldMasterIdLst>
  <p:sldIdLst>
    <p:sldId xmlns:r="http://schemas.openxmlformats.org/officeDocument/2006/relationships" id="256" r:id="Rb1b0df3532954f89"/>
    <p:sldId xmlns:r="http://schemas.openxmlformats.org/officeDocument/2006/relationships" id="257" r:id="R6f615b32e2e34a4b"/>
    <p:sldId xmlns:r="http://schemas.openxmlformats.org/officeDocument/2006/relationships" id="258" r:id="Rabb24c01183648e4"/>
    <p:sldId xmlns:r="http://schemas.openxmlformats.org/officeDocument/2006/relationships" id="259" r:id="Rdbdffcccf2d044f6"/>
    <p:sldId xmlns:r="http://schemas.openxmlformats.org/officeDocument/2006/relationships" id="260" r:id="R71182f350d1645a7"/>
    <p:sldId xmlns:r="http://schemas.openxmlformats.org/officeDocument/2006/relationships" id="261" r:id="R0986e53515164b72"/>
    <p:sldId xmlns:r="http://schemas.openxmlformats.org/officeDocument/2006/relationships" id="262" r:id="Re0a9311955b1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ad6e26b6244ca" /><Relationship Type="http://schemas.openxmlformats.org/officeDocument/2006/relationships/slide" Target="/ppt/slides/slide1.xml" Id="Rb1b0df3532954f89" /><Relationship Type="http://schemas.openxmlformats.org/officeDocument/2006/relationships/slide" Target="/ppt/slides/slide2.xml" Id="R6f615b32e2e34a4b" /><Relationship Type="http://schemas.openxmlformats.org/officeDocument/2006/relationships/slide" Target="/ppt/slides/slide3.xml" Id="Rabb24c01183648e4" /><Relationship Type="http://schemas.openxmlformats.org/officeDocument/2006/relationships/slide" Target="/ppt/slides/slide4.xml" Id="Rdbdffcccf2d044f6" /><Relationship Type="http://schemas.openxmlformats.org/officeDocument/2006/relationships/slide" Target="/ppt/slides/slide5.xml" Id="R71182f350d1645a7" /><Relationship Type="http://schemas.openxmlformats.org/officeDocument/2006/relationships/slide" Target="/ppt/slides/slide6.xml" Id="R0986e53515164b72" /><Relationship Type="http://schemas.openxmlformats.org/officeDocument/2006/relationships/slide" Target="/ppt/slides/slide7.xml" Id="Re0a9311955b1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97abc2810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1d21d6604eae" /><Relationship Type="http://schemas.openxmlformats.org/officeDocument/2006/relationships/theme" Target="/ppt/slideMasters/theme/theme1.xml" Id="R07e947b9bd55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51d21d660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8cc6cd5a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e6647335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4b6fb360d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20c462247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3d72a919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bbf99a6f7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864596d1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SVABØEN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SVABØEN INVEST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11 401 553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Kaupangsvegen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992 869 585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SVABØEN INVEST AS</a:t>
            </a:r>
          </a:p>
        </p:txBody>
      </p:sp>
    </p:spTree>
  </p:cSld>
  <p:clrMapOvr>
    <a:masterClrMapping xmlns:a="http://schemas.openxmlformats.org/drawingml/2006/main"/>
  </p:clrMapOvr>
</p:sld>
</file>