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7a81c43b3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fbfd16c7a4f56"/>
  </p:sldMasterIdLst>
  <p:sldIdLst>
    <p:sldId xmlns:r="http://schemas.openxmlformats.org/officeDocument/2006/relationships" id="256" r:id="R053b6e321b6e4b7c"/>
    <p:sldId xmlns:r="http://schemas.openxmlformats.org/officeDocument/2006/relationships" id="257" r:id="R80e7aacf2da84f2a"/>
    <p:sldId xmlns:r="http://schemas.openxmlformats.org/officeDocument/2006/relationships" id="258" r:id="Rf7c828572d854bb5"/>
    <p:sldId xmlns:r="http://schemas.openxmlformats.org/officeDocument/2006/relationships" id="259" r:id="R2da99e75e2d2450f"/>
    <p:sldId xmlns:r="http://schemas.openxmlformats.org/officeDocument/2006/relationships" id="260" r:id="R46d0764a44a34505"/>
    <p:sldId xmlns:r="http://schemas.openxmlformats.org/officeDocument/2006/relationships" id="261" r:id="Rf6c2134692234d5a"/>
    <p:sldId xmlns:r="http://schemas.openxmlformats.org/officeDocument/2006/relationships" id="262" r:id="R4381ac091536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fbfd16c7a4f56" /><Relationship Type="http://schemas.openxmlformats.org/officeDocument/2006/relationships/slide" Target="/ppt/slides/slide1.xml" Id="R053b6e321b6e4b7c" /><Relationship Type="http://schemas.openxmlformats.org/officeDocument/2006/relationships/slide" Target="/ppt/slides/slide2.xml" Id="R80e7aacf2da84f2a" /><Relationship Type="http://schemas.openxmlformats.org/officeDocument/2006/relationships/slide" Target="/ppt/slides/slide3.xml" Id="Rf7c828572d854bb5" /><Relationship Type="http://schemas.openxmlformats.org/officeDocument/2006/relationships/slide" Target="/ppt/slides/slide4.xml" Id="R2da99e75e2d2450f" /><Relationship Type="http://schemas.openxmlformats.org/officeDocument/2006/relationships/slide" Target="/ppt/slides/slide5.xml" Id="R46d0764a44a34505" /><Relationship Type="http://schemas.openxmlformats.org/officeDocument/2006/relationships/slide" Target="/ppt/slides/slide6.xml" Id="Rf6c2134692234d5a" /><Relationship Type="http://schemas.openxmlformats.org/officeDocument/2006/relationships/slide" Target="/ppt/slides/slide7.xml" Id="R4381ac091536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7fb617e63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06b9422f549e2" /><Relationship Type="http://schemas.openxmlformats.org/officeDocument/2006/relationships/theme" Target="/ppt/slideMasters/theme/theme1.xml" Id="R09675d996027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06b9422f5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0ccc52ed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c9c21eae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36eef303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5630f6f2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65a6f21a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d8d0ab4d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0c6803ddc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IKON ARKITEKT &amp; INGENIØR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IKON ARKITEKT &amp;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IKON ARKITEKT &amp; INGENIØR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IKON ARKITEKT &amp;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IKON ARKITEKT &amp;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IKON ARKITEKT &amp;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11 443 734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IKON ARKITEKT &amp;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INGAR GUDMUND  –  61,8 %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HOGNA CONSULT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MARIUS HOPMARK  –  18,2 %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IKON ARKITEKT &amp;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post@ikon.as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www.ikon.as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IKON ARKITEKT &amp; INGENIØR AS</a:t>
            </a:r>
          </a:p>
        </p:txBody>
      </p:sp>
    </p:spTree>
  </p:cSld>
  <p:clrMapOvr>
    <a:masterClrMapping xmlns:a="http://schemas.openxmlformats.org/drawingml/2006/main"/>
  </p:clrMapOvr>
</p:sld>
</file>