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8dd17aa94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e541bc227b472a"/>
  </p:sldMasterIdLst>
  <p:sldIdLst>
    <p:sldId xmlns:r="http://schemas.openxmlformats.org/officeDocument/2006/relationships" id="256" r:id="R7b5e53a784ac43f4"/>
    <p:sldId xmlns:r="http://schemas.openxmlformats.org/officeDocument/2006/relationships" id="257" r:id="R19c086bdfc364ad8"/>
    <p:sldId xmlns:r="http://schemas.openxmlformats.org/officeDocument/2006/relationships" id="258" r:id="Rb3567270a09a45b1"/>
    <p:sldId xmlns:r="http://schemas.openxmlformats.org/officeDocument/2006/relationships" id="259" r:id="Rdac0334111924822"/>
    <p:sldId xmlns:r="http://schemas.openxmlformats.org/officeDocument/2006/relationships" id="260" r:id="R6292a5575f0a44ed"/>
    <p:sldId xmlns:r="http://schemas.openxmlformats.org/officeDocument/2006/relationships" id="261" r:id="Rdfeb66457cea4aa9"/>
    <p:sldId xmlns:r="http://schemas.openxmlformats.org/officeDocument/2006/relationships" id="262" r:id="R0f8d8146d41d46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541bc227b472a" /><Relationship Type="http://schemas.openxmlformats.org/officeDocument/2006/relationships/slide" Target="/ppt/slides/slide1.xml" Id="R7b5e53a784ac43f4" /><Relationship Type="http://schemas.openxmlformats.org/officeDocument/2006/relationships/slide" Target="/ppt/slides/slide2.xml" Id="R19c086bdfc364ad8" /><Relationship Type="http://schemas.openxmlformats.org/officeDocument/2006/relationships/slide" Target="/ppt/slides/slide3.xml" Id="Rb3567270a09a45b1" /><Relationship Type="http://schemas.openxmlformats.org/officeDocument/2006/relationships/slide" Target="/ppt/slides/slide4.xml" Id="Rdac0334111924822" /><Relationship Type="http://schemas.openxmlformats.org/officeDocument/2006/relationships/slide" Target="/ppt/slides/slide5.xml" Id="R6292a5575f0a44ed" /><Relationship Type="http://schemas.openxmlformats.org/officeDocument/2006/relationships/slide" Target="/ppt/slides/slide6.xml" Id="Rdfeb66457cea4aa9" /><Relationship Type="http://schemas.openxmlformats.org/officeDocument/2006/relationships/slide" Target="/ppt/slides/slide7.xml" Id="R0f8d8146d41d46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f034b4a72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84d4d0ae3493f" /><Relationship Type="http://schemas.openxmlformats.org/officeDocument/2006/relationships/theme" Target="/ppt/slideMasters/theme/theme1.xml" Id="R441a25a2f917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84d4d0ae3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e55d644a8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153e714b6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29150d387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4af0d0493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0dfa40b8d47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02fd56b4b40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2a048f3c240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KONVEX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KONVEX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−459 863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22 474 964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22 673 874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992 869 968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KONVEX AS</a:t>
            </a:r>
          </a:p>
        </p:txBody>
      </p:sp>
    </p:spTree>
  </p:cSld>
  <p:clrMapOvr>
    <a:masterClrMapping xmlns:a="http://schemas.openxmlformats.org/drawingml/2006/main"/>
  </p:clrMapOvr>
</p:sld>
</file>