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19f6cf6df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f2e6df50d4fb7"/>
  </p:sldMasterIdLst>
  <p:sldIdLst>
    <p:sldId xmlns:r="http://schemas.openxmlformats.org/officeDocument/2006/relationships" id="256" r:id="R1a0a59bb92eb4c2d"/>
    <p:sldId xmlns:r="http://schemas.openxmlformats.org/officeDocument/2006/relationships" id="257" r:id="R2a8bf2b79ee7400a"/>
    <p:sldId xmlns:r="http://schemas.openxmlformats.org/officeDocument/2006/relationships" id="258" r:id="R2f185e98e86b4752"/>
    <p:sldId xmlns:r="http://schemas.openxmlformats.org/officeDocument/2006/relationships" id="259" r:id="R469f7449442b4ab1"/>
    <p:sldId xmlns:r="http://schemas.openxmlformats.org/officeDocument/2006/relationships" id="260" r:id="R80fc67d34c124be5"/>
    <p:sldId xmlns:r="http://schemas.openxmlformats.org/officeDocument/2006/relationships" id="261" r:id="R1320ede42a4e4077"/>
    <p:sldId xmlns:r="http://schemas.openxmlformats.org/officeDocument/2006/relationships" id="262" r:id="R6a28342ae057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f2e6df50d4fb7" /><Relationship Type="http://schemas.openxmlformats.org/officeDocument/2006/relationships/slide" Target="/ppt/slides/slide1.xml" Id="R1a0a59bb92eb4c2d" /><Relationship Type="http://schemas.openxmlformats.org/officeDocument/2006/relationships/slide" Target="/ppt/slides/slide2.xml" Id="R2a8bf2b79ee7400a" /><Relationship Type="http://schemas.openxmlformats.org/officeDocument/2006/relationships/slide" Target="/ppt/slides/slide3.xml" Id="R2f185e98e86b4752" /><Relationship Type="http://schemas.openxmlformats.org/officeDocument/2006/relationships/slide" Target="/ppt/slides/slide4.xml" Id="R469f7449442b4ab1" /><Relationship Type="http://schemas.openxmlformats.org/officeDocument/2006/relationships/slide" Target="/ppt/slides/slide5.xml" Id="R80fc67d34c124be5" /><Relationship Type="http://schemas.openxmlformats.org/officeDocument/2006/relationships/slide" Target="/ppt/slides/slide6.xml" Id="R1320ede42a4e4077" /><Relationship Type="http://schemas.openxmlformats.org/officeDocument/2006/relationships/slide" Target="/ppt/slides/slide7.xml" Id="R6a28342ae057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5acc5bc40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ccc9ca982456b" /><Relationship Type="http://schemas.openxmlformats.org/officeDocument/2006/relationships/theme" Target="/ppt/slideMasters/theme/theme1.xml" Id="R26a84ae07372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ccc9ca982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77259e2c7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57165d73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34dc97014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adf2df31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b45f5e3d4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dd9a11b40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9075e618e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KULTURHUS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KULTURHUS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−87 309 005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−84 654 099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−53 657 261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104 710 238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VEST-FINANS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59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post@nydalbygg.no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992 873 248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