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5cb1b0394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624facfd434acf"/>
  </p:sldMasterIdLst>
  <p:sldIdLst>
    <p:sldId xmlns:r="http://schemas.openxmlformats.org/officeDocument/2006/relationships" id="256" r:id="R981fe5e1521e410e"/>
    <p:sldId xmlns:r="http://schemas.openxmlformats.org/officeDocument/2006/relationships" id="257" r:id="R7e7f57a095254506"/>
    <p:sldId xmlns:r="http://schemas.openxmlformats.org/officeDocument/2006/relationships" id="258" r:id="R4290305694d34986"/>
    <p:sldId xmlns:r="http://schemas.openxmlformats.org/officeDocument/2006/relationships" id="259" r:id="R91d7b2677b7048da"/>
    <p:sldId xmlns:r="http://schemas.openxmlformats.org/officeDocument/2006/relationships" id="260" r:id="Rcf2a0fea34a84c05"/>
    <p:sldId xmlns:r="http://schemas.openxmlformats.org/officeDocument/2006/relationships" id="261" r:id="Ref13f7d2e07a4b62"/>
    <p:sldId xmlns:r="http://schemas.openxmlformats.org/officeDocument/2006/relationships" id="262" r:id="R92ca4fc359cb40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24facfd434acf" /><Relationship Type="http://schemas.openxmlformats.org/officeDocument/2006/relationships/slide" Target="/ppt/slides/slide1.xml" Id="R981fe5e1521e410e" /><Relationship Type="http://schemas.openxmlformats.org/officeDocument/2006/relationships/slide" Target="/ppt/slides/slide2.xml" Id="R7e7f57a095254506" /><Relationship Type="http://schemas.openxmlformats.org/officeDocument/2006/relationships/slide" Target="/ppt/slides/slide3.xml" Id="R4290305694d34986" /><Relationship Type="http://schemas.openxmlformats.org/officeDocument/2006/relationships/slide" Target="/ppt/slides/slide4.xml" Id="R91d7b2677b7048da" /><Relationship Type="http://schemas.openxmlformats.org/officeDocument/2006/relationships/slide" Target="/ppt/slides/slide5.xml" Id="Rcf2a0fea34a84c05" /><Relationship Type="http://schemas.openxmlformats.org/officeDocument/2006/relationships/slide" Target="/ppt/slides/slide6.xml" Id="Ref13f7d2e07a4b62" /><Relationship Type="http://schemas.openxmlformats.org/officeDocument/2006/relationships/slide" Target="/ppt/slides/slide7.xml" Id="R92ca4fc359cb40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738cd7f664e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85f81fbfa42e0" /><Relationship Type="http://schemas.openxmlformats.org/officeDocument/2006/relationships/theme" Target="/ppt/slideMasters/theme/theme1.xml" Id="Rcfab5c032c7241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385f81fbfa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bed804398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0b85b7671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f8919ab4c45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25bbf15c549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498124bb94e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f9f2107f444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6f978f20b43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NORNE SECURITIES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NORNE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NORNE SECURITIES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NORNE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NORNE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NORNE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18 859 000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209 782 000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NORNE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NORGE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 SPAREBANK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NORNE SECURITIES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ØST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NORNE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Jonsvollsgaten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992 881 828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NORNE SECURITIES AS</a:t>
            </a:r>
          </a:p>
        </p:txBody>
      </p:sp>
    </p:spTree>
  </p:cSld>
  <p:clrMapOvr>
    <a:masterClrMapping xmlns:a="http://schemas.openxmlformats.org/drawingml/2006/main"/>
  </p:clrMapOvr>
</p:sld>
</file>