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4a915bd768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ad0cfb14654684"/>
  </p:sldMasterIdLst>
  <p:sldIdLst>
    <p:sldId xmlns:r="http://schemas.openxmlformats.org/officeDocument/2006/relationships" id="256" r:id="R326fa700932147bf"/>
    <p:sldId xmlns:r="http://schemas.openxmlformats.org/officeDocument/2006/relationships" id="257" r:id="R2b08a87a17054bb7"/>
    <p:sldId xmlns:r="http://schemas.openxmlformats.org/officeDocument/2006/relationships" id="258" r:id="R3544ab61aeb447c2"/>
    <p:sldId xmlns:r="http://schemas.openxmlformats.org/officeDocument/2006/relationships" id="259" r:id="Rf1aecd69c41b459e"/>
    <p:sldId xmlns:r="http://schemas.openxmlformats.org/officeDocument/2006/relationships" id="260" r:id="Rb0017d5fc34c4d7c"/>
    <p:sldId xmlns:r="http://schemas.openxmlformats.org/officeDocument/2006/relationships" id="261" r:id="R3c8c52a8c3554aa5"/>
    <p:sldId xmlns:r="http://schemas.openxmlformats.org/officeDocument/2006/relationships" id="262" r:id="R64a5af5f150c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d0cfb14654684" /><Relationship Type="http://schemas.openxmlformats.org/officeDocument/2006/relationships/slide" Target="/ppt/slides/slide1.xml" Id="R326fa700932147bf" /><Relationship Type="http://schemas.openxmlformats.org/officeDocument/2006/relationships/slide" Target="/ppt/slides/slide2.xml" Id="R2b08a87a17054bb7" /><Relationship Type="http://schemas.openxmlformats.org/officeDocument/2006/relationships/slide" Target="/ppt/slides/slide3.xml" Id="R3544ab61aeb447c2" /><Relationship Type="http://schemas.openxmlformats.org/officeDocument/2006/relationships/slide" Target="/ppt/slides/slide4.xml" Id="Rf1aecd69c41b459e" /><Relationship Type="http://schemas.openxmlformats.org/officeDocument/2006/relationships/slide" Target="/ppt/slides/slide5.xml" Id="Rb0017d5fc34c4d7c" /><Relationship Type="http://schemas.openxmlformats.org/officeDocument/2006/relationships/slide" Target="/ppt/slides/slide6.xml" Id="R3c8c52a8c3554aa5" /><Relationship Type="http://schemas.openxmlformats.org/officeDocument/2006/relationships/slide" Target="/ppt/slides/slide7.xml" Id="R64a5af5f150c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ee1f28ac1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8e9ba1b384cd5" /><Relationship Type="http://schemas.openxmlformats.org/officeDocument/2006/relationships/theme" Target="/ppt/slideMasters/theme/theme1.xml" Id="R496f807cd33447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8e9ba1b38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32ec1289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37a56a24e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5e93a223b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b5fd4c0c0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8c24c8e8c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3143d86a0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306e77221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ROSSLAND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9 603 259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Roviksveien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trond@bjergabygg.no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992 882 220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ROSSLAND INVEST AS</a:t>
            </a:r>
          </a:p>
        </p:txBody>
      </p:sp>
    </p:spTree>
  </p:cSld>
  <p:clrMapOvr>
    <a:masterClrMapping xmlns:a="http://schemas.openxmlformats.org/drawingml/2006/main"/>
  </p:clrMapOvr>
</p:sld>
</file>