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e84ee1424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958578f9047a9"/>
  </p:sldMasterIdLst>
  <p:sldIdLst>
    <p:sldId xmlns:r="http://schemas.openxmlformats.org/officeDocument/2006/relationships" id="256" r:id="R11265ce82d754568"/>
    <p:sldId xmlns:r="http://schemas.openxmlformats.org/officeDocument/2006/relationships" id="257" r:id="Re98a3ee5b5284f58"/>
    <p:sldId xmlns:r="http://schemas.openxmlformats.org/officeDocument/2006/relationships" id="258" r:id="R4e7ad94dd8ac40a2"/>
    <p:sldId xmlns:r="http://schemas.openxmlformats.org/officeDocument/2006/relationships" id="259" r:id="R857a610fc7e04ee5"/>
    <p:sldId xmlns:r="http://schemas.openxmlformats.org/officeDocument/2006/relationships" id="260" r:id="R14a8fb8544e846ce"/>
    <p:sldId xmlns:r="http://schemas.openxmlformats.org/officeDocument/2006/relationships" id="261" r:id="Re5492dd5d089407e"/>
    <p:sldId xmlns:r="http://schemas.openxmlformats.org/officeDocument/2006/relationships" id="262" r:id="Rf79594c183ae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958578f9047a9" /><Relationship Type="http://schemas.openxmlformats.org/officeDocument/2006/relationships/slide" Target="/ppt/slides/slide1.xml" Id="R11265ce82d754568" /><Relationship Type="http://schemas.openxmlformats.org/officeDocument/2006/relationships/slide" Target="/ppt/slides/slide2.xml" Id="Re98a3ee5b5284f58" /><Relationship Type="http://schemas.openxmlformats.org/officeDocument/2006/relationships/slide" Target="/ppt/slides/slide3.xml" Id="R4e7ad94dd8ac40a2" /><Relationship Type="http://schemas.openxmlformats.org/officeDocument/2006/relationships/slide" Target="/ppt/slides/slide4.xml" Id="R857a610fc7e04ee5" /><Relationship Type="http://schemas.openxmlformats.org/officeDocument/2006/relationships/slide" Target="/ppt/slides/slide5.xml" Id="R14a8fb8544e846ce" /><Relationship Type="http://schemas.openxmlformats.org/officeDocument/2006/relationships/slide" Target="/ppt/slides/slide6.xml" Id="Re5492dd5d089407e" /><Relationship Type="http://schemas.openxmlformats.org/officeDocument/2006/relationships/slide" Target="/ppt/slides/slide7.xml" Id="Rf79594c183ae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07c0b0d02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5d261cd4c4937" /><Relationship Type="http://schemas.openxmlformats.org/officeDocument/2006/relationships/theme" Target="/ppt/slideMasters/theme/theme1.xml" Id="Re8a0f4bda846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5d261cd4c49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796a8e048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bf8e21309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3ddf2c1ff45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66ec3d78940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f30865021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6cfeccf9c49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e1c92fde1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COMPLÉR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46 213 359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10 597 516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25 991 675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GRO AADAHL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BERIT MARIE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