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2c22f8c844d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f52e361554eee"/>
  </p:sldMasterIdLst>
  <p:sldIdLst>
    <p:sldId xmlns:r="http://schemas.openxmlformats.org/officeDocument/2006/relationships" id="256" r:id="Rb915e2680b484095"/>
    <p:sldId xmlns:r="http://schemas.openxmlformats.org/officeDocument/2006/relationships" id="257" r:id="R42f962a08c0e49b9"/>
    <p:sldId xmlns:r="http://schemas.openxmlformats.org/officeDocument/2006/relationships" id="258" r:id="R74eeb65e38ae4e9b"/>
    <p:sldId xmlns:r="http://schemas.openxmlformats.org/officeDocument/2006/relationships" id="259" r:id="R1521b7e598874592"/>
    <p:sldId xmlns:r="http://schemas.openxmlformats.org/officeDocument/2006/relationships" id="260" r:id="Ree0fdd687f2b49c2"/>
    <p:sldId xmlns:r="http://schemas.openxmlformats.org/officeDocument/2006/relationships" id="261" r:id="R53867275353c4f5e"/>
    <p:sldId xmlns:r="http://schemas.openxmlformats.org/officeDocument/2006/relationships" id="262" r:id="R4e8c3c22aeaa47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f52e361554eee" /><Relationship Type="http://schemas.openxmlformats.org/officeDocument/2006/relationships/slide" Target="/ppt/slides/slide1.xml" Id="Rb915e2680b484095" /><Relationship Type="http://schemas.openxmlformats.org/officeDocument/2006/relationships/slide" Target="/ppt/slides/slide2.xml" Id="R42f962a08c0e49b9" /><Relationship Type="http://schemas.openxmlformats.org/officeDocument/2006/relationships/slide" Target="/ppt/slides/slide3.xml" Id="R74eeb65e38ae4e9b" /><Relationship Type="http://schemas.openxmlformats.org/officeDocument/2006/relationships/slide" Target="/ppt/slides/slide4.xml" Id="R1521b7e598874592" /><Relationship Type="http://schemas.openxmlformats.org/officeDocument/2006/relationships/slide" Target="/ppt/slides/slide5.xml" Id="Ree0fdd687f2b49c2" /><Relationship Type="http://schemas.openxmlformats.org/officeDocument/2006/relationships/slide" Target="/ppt/slides/slide6.xml" Id="R53867275353c4f5e" /><Relationship Type="http://schemas.openxmlformats.org/officeDocument/2006/relationships/slide" Target="/ppt/slides/slide7.xml" Id="R4e8c3c22aeaa47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eba9be212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c485274f04b21" /><Relationship Type="http://schemas.openxmlformats.org/officeDocument/2006/relationships/theme" Target="/ppt/slideMasters/theme/theme1.xml" Id="R6d5f254fcdb5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c485274f04b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d0623517a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738410943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8d74d63c7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b2ad428d645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f236a3e70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092893cf2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ba566787a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BYGGTJENESTER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BYGGTJENESTER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8 880 512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2 978 658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4 129 879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TYTTEBÆRVEIEN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992 887 052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BYGGTJENESTER AS</a:t>
            </a:r>
          </a:p>
        </p:txBody>
      </p:sp>
    </p:spTree>
  </p:cSld>
  <p:clrMapOvr>
    <a:masterClrMapping xmlns:a="http://schemas.openxmlformats.org/drawingml/2006/main"/>
  </p:clrMapOvr>
</p:sld>
</file>