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dcec26ea2445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87f9017a5d4f52"/>
  </p:sldMasterIdLst>
  <p:sldIdLst>
    <p:sldId xmlns:r="http://schemas.openxmlformats.org/officeDocument/2006/relationships" id="256" r:id="R1213cfe669e84217"/>
    <p:sldId xmlns:r="http://schemas.openxmlformats.org/officeDocument/2006/relationships" id="257" r:id="Rcd8e0d483acf4393"/>
    <p:sldId xmlns:r="http://schemas.openxmlformats.org/officeDocument/2006/relationships" id="258" r:id="R3c5828d733b747a3"/>
    <p:sldId xmlns:r="http://schemas.openxmlformats.org/officeDocument/2006/relationships" id="259" r:id="Rf29001be003847de"/>
    <p:sldId xmlns:r="http://schemas.openxmlformats.org/officeDocument/2006/relationships" id="260" r:id="R1e4a8d8900734ce6"/>
    <p:sldId xmlns:r="http://schemas.openxmlformats.org/officeDocument/2006/relationships" id="261" r:id="R3be3919b03b741d2"/>
    <p:sldId xmlns:r="http://schemas.openxmlformats.org/officeDocument/2006/relationships" id="262" r:id="Rc12a794f4a614d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87f9017a5d4f52" /><Relationship Type="http://schemas.openxmlformats.org/officeDocument/2006/relationships/slide" Target="/ppt/slides/slide1.xml" Id="R1213cfe669e84217" /><Relationship Type="http://schemas.openxmlformats.org/officeDocument/2006/relationships/slide" Target="/ppt/slides/slide2.xml" Id="Rcd8e0d483acf4393" /><Relationship Type="http://schemas.openxmlformats.org/officeDocument/2006/relationships/slide" Target="/ppt/slides/slide3.xml" Id="R3c5828d733b747a3" /><Relationship Type="http://schemas.openxmlformats.org/officeDocument/2006/relationships/slide" Target="/ppt/slides/slide4.xml" Id="Rf29001be003847de" /><Relationship Type="http://schemas.openxmlformats.org/officeDocument/2006/relationships/slide" Target="/ppt/slides/slide5.xml" Id="R1e4a8d8900734ce6" /><Relationship Type="http://schemas.openxmlformats.org/officeDocument/2006/relationships/slide" Target="/ppt/slides/slide6.xml" Id="R3be3919b03b741d2" /><Relationship Type="http://schemas.openxmlformats.org/officeDocument/2006/relationships/slide" Target="/ppt/slides/slide7.xml" Id="Rc12a794f4a614d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7fbc153c5c4c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3a2ebe7a14f86" /><Relationship Type="http://schemas.openxmlformats.org/officeDocument/2006/relationships/theme" Target="/ppt/slideMasters/theme/theme1.xml" Id="R8d24ab6b926d45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03a2ebe7a14f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c96ca097d42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4d10c4c3540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9ac7b025347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1721502ab4e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a7822bd4641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6e7e47ea741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d7216586243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TYTTEBÆRVEIEN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TYTTEBÆRVEIEN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TYTTEBÆRVEIEN HOLDING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TYTTEBÆRVEIEN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TYTTEBÆRVEIEN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TYTTEBÆRVEIEN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762 103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384 953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155 919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2 885 647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5 895 216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TYTTEBÆRVEIEN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PER ÅGE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TYTTEBÆRVEIEN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Tyttebærvegen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7606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992 887 095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TYTTEBÆRVEIEN HOLDING AS</a:t>
            </a:r>
          </a:p>
        </p:txBody>
      </p:sp>
    </p:spTree>
  </p:cSld>
  <p:clrMapOvr>
    <a:masterClrMapping xmlns:a="http://schemas.openxmlformats.org/drawingml/2006/main"/>
  </p:clrMapOvr>
</p:sld>
</file>