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9695927b2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1a2f4abc5426c"/>
  </p:sldMasterIdLst>
  <p:sldIdLst>
    <p:sldId xmlns:r="http://schemas.openxmlformats.org/officeDocument/2006/relationships" id="256" r:id="R79d4bd19d57046e0"/>
    <p:sldId xmlns:r="http://schemas.openxmlformats.org/officeDocument/2006/relationships" id="257" r:id="R768e674fb7b34a95"/>
    <p:sldId xmlns:r="http://schemas.openxmlformats.org/officeDocument/2006/relationships" id="258" r:id="Rc1d68363b2dd4fe3"/>
    <p:sldId xmlns:r="http://schemas.openxmlformats.org/officeDocument/2006/relationships" id="259" r:id="Rd5699fbda3304405"/>
    <p:sldId xmlns:r="http://schemas.openxmlformats.org/officeDocument/2006/relationships" id="260" r:id="R28c5d4d9a2f74e4b"/>
    <p:sldId xmlns:r="http://schemas.openxmlformats.org/officeDocument/2006/relationships" id="261" r:id="Re1a21229af624d33"/>
    <p:sldId xmlns:r="http://schemas.openxmlformats.org/officeDocument/2006/relationships" id="262" r:id="Rb2902a01b49143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1a2f4abc5426c" /><Relationship Type="http://schemas.openxmlformats.org/officeDocument/2006/relationships/slide" Target="/ppt/slides/slide1.xml" Id="R79d4bd19d57046e0" /><Relationship Type="http://schemas.openxmlformats.org/officeDocument/2006/relationships/slide" Target="/ppt/slides/slide2.xml" Id="R768e674fb7b34a95" /><Relationship Type="http://schemas.openxmlformats.org/officeDocument/2006/relationships/slide" Target="/ppt/slides/slide3.xml" Id="Rc1d68363b2dd4fe3" /><Relationship Type="http://schemas.openxmlformats.org/officeDocument/2006/relationships/slide" Target="/ppt/slides/slide4.xml" Id="Rd5699fbda3304405" /><Relationship Type="http://schemas.openxmlformats.org/officeDocument/2006/relationships/slide" Target="/ppt/slides/slide5.xml" Id="R28c5d4d9a2f74e4b" /><Relationship Type="http://schemas.openxmlformats.org/officeDocument/2006/relationships/slide" Target="/ppt/slides/slide6.xml" Id="Re1a21229af624d33" /><Relationship Type="http://schemas.openxmlformats.org/officeDocument/2006/relationships/slide" Target="/ppt/slides/slide7.xml" Id="Rb2902a01b49143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a19b0c18a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ccd24844a4467" /><Relationship Type="http://schemas.openxmlformats.org/officeDocument/2006/relationships/theme" Target="/ppt/slideMasters/theme/theme1.xml" Id="Rc6b56d550c63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ccd24844a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e65f7eefb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304cee6cb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4f35cd171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d379a7f7e4c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9106a26dd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a3667b8e944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c546d96a2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METAL MONKEY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METAL MONKEY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METAL MONKEY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METAL MONKEY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METAL MONKEY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METAL MONKEY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−1 092 866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4 964 361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209 432 071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250 694 286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METAL MONKEY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THORSNES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METAL MONKEY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992 891 882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METAL MONKEY AS</a:t>
            </a:r>
          </a:p>
        </p:txBody>
      </p:sp>
    </p:spTree>
  </p:cSld>
  <p:clrMapOvr>
    <a:masterClrMapping xmlns:a="http://schemas.openxmlformats.org/drawingml/2006/main"/>
  </p:clrMapOvr>
</p:sld>
</file>