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5d2c29ddbb4f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d1163b893c484f"/>
  </p:sldMasterIdLst>
  <p:sldIdLst>
    <p:sldId xmlns:r="http://schemas.openxmlformats.org/officeDocument/2006/relationships" id="256" r:id="Rd795b3e757fc428d"/>
    <p:sldId xmlns:r="http://schemas.openxmlformats.org/officeDocument/2006/relationships" id="257" r:id="Rb23399b0da294a7c"/>
    <p:sldId xmlns:r="http://schemas.openxmlformats.org/officeDocument/2006/relationships" id="258" r:id="R2268fb1ce5874312"/>
    <p:sldId xmlns:r="http://schemas.openxmlformats.org/officeDocument/2006/relationships" id="259" r:id="R2599d0b9f14b44f4"/>
    <p:sldId xmlns:r="http://schemas.openxmlformats.org/officeDocument/2006/relationships" id="260" r:id="R5b1e20f58dfe40d7"/>
    <p:sldId xmlns:r="http://schemas.openxmlformats.org/officeDocument/2006/relationships" id="261" r:id="Rb5faf11b620c4543"/>
    <p:sldId xmlns:r="http://schemas.openxmlformats.org/officeDocument/2006/relationships" id="262" r:id="R2a1ec3cacf234f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1163b893c484f" /><Relationship Type="http://schemas.openxmlformats.org/officeDocument/2006/relationships/slide" Target="/ppt/slides/slide1.xml" Id="Rd795b3e757fc428d" /><Relationship Type="http://schemas.openxmlformats.org/officeDocument/2006/relationships/slide" Target="/ppt/slides/slide2.xml" Id="Rb23399b0da294a7c" /><Relationship Type="http://schemas.openxmlformats.org/officeDocument/2006/relationships/slide" Target="/ppt/slides/slide3.xml" Id="R2268fb1ce5874312" /><Relationship Type="http://schemas.openxmlformats.org/officeDocument/2006/relationships/slide" Target="/ppt/slides/slide4.xml" Id="R2599d0b9f14b44f4" /><Relationship Type="http://schemas.openxmlformats.org/officeDocument/2006/relationships/slide" Target="/ppt/slides/slide5.xml" Id="R5b1e20f58dfe40d7" /><Relationship Type="http://schemas.openxmlformats.org/officeDocument/2006/relationships/slide" Target="/ppt/slides/slide6.xml" Id="Rb5faf11b620c4543" /><Relationship Type="http://schemas.openxmlformats.org/officeDocument/2006/relationships/slide" Target="/ppt/slides/slide7.xml" Id="R2a1ec3cacf234f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b9eec468a47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88043305c4b90" /><Relationship Type="http://schemas.openxmlformats.org/officeDocument/2006/relationships/theme" Target="/ppt/slideMasters/theme/theme1.xml" Id="R038f1885a6714e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e88043305c4b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6a675cc9643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7c48f8bbf42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8c14d247543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f99f7a53d4c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b9763631142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ec4a339cf4c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6c38e0d204f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FLOTMYRGAARDEN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FLOTMYRGAARDEN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FLOTMYRGAARDEN CONSULTING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FLOTMYRGAARDEN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FLOTMYRGAARDEN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FLOTMYRGAARDEN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417 697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436 186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FLOTMYRGAARDEN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BRATTEN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FLOTMYRGAARDEN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208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992 892 978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FLOTMYRGAARDEN CONSULTING AS</a:t>
            </a:r>
          </a:p>
        </p:txBody>
      </p:sp>
    </p:spTree>
  </p:cSld>
  <p:clrMapOvr>
    <a:masterClrMapping xmlns:a="http://schemas.openxmlformats.org/drawingml/2006/main"/>
  </p:clrMapOvr>
</p:sld>
</file>