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9ede9c1d6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434a82e134dc1"/>
  </p:sldMasterIdLst>
  <p:sldIdLst>
    <p:sldId xmlns:r="http://schemas.openxmlformats.org/officeDocument/2006/relationships" id="256" r:id="Rd7a6a5ea83ef4550"/>
    <p:sldId xmlns:r="http://schemas.openxmlformats.org/officeDocument/2006/relationships" id="257" r:id="R3afdb23791514173"/>
    <p:sldId xmlns:r="http://schemas.openxmlformats.org/officeDocument/2006/relationships" id="258" r:id="R53dfb7695d2943f4"/>
    <p:sldId xmlns:r="http://schemas.openxmlformats.org/officeDocument/2006/relationships" id="259" r:id="R9c78e9cbcd86433b"/>
    <p:sldId xmlns:r="http://schemas.openxmlformats.org/officeDocument/2006/relationships" id="260" r:id="R7c4541ab271a4ccb"/>
    <p:sldId xmlns:r="http://schemas.openxmlformats.org/officeDocument/2006/relationships" id="261" r:id="Re704e73884594156"/>
    <p:sldId xmlns:r="http://schemas.openxmlformats.org/officeDocument/2006/relationships" id="262" r:id="R5394713c7fe7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434a82e134dc1" /><Relationship Type="http://schemas.openxmlformats.org/officeDocument/2006/relationships/slide" Target="/ppt/slides/slide1.xml" Id="Rd7a6a5ea83ef4550" /><Relationship Type="http://schemas.openxmlformats.org/officeDocument/2006/relationships/slide" Target="/ppt/slides/slide2.xml" Id="R3afdb23791514173" /><Relationship Type="http://schemas.openxmlformats.org/officeDocument/2006/relationships/slide" Target="/ppt/slides/slide3.xml" Id="R53dfb7695d2943f4" /><Relationship Type="http://schemas.openxmlformats.org/officeDocument/2006/relationships/slide" Target="/ppt/slides/slide4.xml" Id="R9c78e9cbcd86433b" /><Relationship Type="http://schemas.openxmlformats.org/officeDocument/2006/relationships/slide" Target="/ppt/slides/slide5.xml" Id="R7c4541ab271a4ccb" /><Relationship Type="http://schemas.openxmlformats.org/officeDocument/2006/relationships/slide" Target="/ppt/slides/slide6.xml" Id="Re704e73884594156" /><Relationship Type="http://schemas.openxmlformats.org/officeDocument/2006/relationships/slide" Target="/ppt/slides/slide7.xml" Id="R5394713c7fe7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cbd4e1078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51304965d4891" /><Relationship Type="http://schemas.openxmlformats.org/officeDocument/2006/relationships/theme" Target="/ppt/slideMasters/theme/theme1.xml" Id="R4c5ea6b25653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51304965d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9e283eedf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d141b0633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ada8da4c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cf9c81e8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72dc6f5f948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673c06ca2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35c51a866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LINJEPROFF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LINJEPROFF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LINJEPROFF AS ble etablert [år] og holder til i Storjorda I Tysfjorden.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LINJEPROFF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LINJEPROFF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LINJEPROFF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185 383 224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21 333 307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11 204 875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39 452 388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96 493 341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LINJEPROFF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LINJEPROFF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LINJEPROFF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Hamarøyveien 6925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8275 Storjorda I Tysfjorden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992 893 273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LINJEPROFF AS</a:t>
            </a:r>
          </a:p>
        </p:txBody>
      </p:sp>
    </p:spTree>
  </p:cSld>
  <p:clrMapOvr>
    <a:masterClrMapping xmlns:a="http://schemas.openxmlformats.org/drawingml/2006/main"/>
  </p:clrMapOvr>
</p:sld>
</file>