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d613a2e5d47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84a5879b774714"/>
  </p:sldMasterIdLst>
  <p:sldIdLst>
    <p:sldId xmlns:r="http://schemas.openxmlformats.org/officeDocument/2006/relationships" id="256" r:id="R9b8e036a36894b7c"/>
    <p:sldId xmlns:r="http://schemas.openxmlformats.org/officeDocument/2006/relationships" id="257" r:id="R3a7a611eed83447b"/>
    <p:sldId xmlns:r="http://schemas.openxmlformats.org/officeDocument/2006/relationships" id="258" r:id="R9a5897925f0a4181"/>
    <p:sldId xmlns:r="http://schemas.openxmlformats.org/officeDocument/2006/relationships" id="259" r:id="Rd9f5625084644033"/>
    <p:sldId xmlns:r="http://schemas.openxmlformats.org/officeDocument/2006/relationships" id="260" r:id="R52eac0438ab4464a"/>
    <p:sldId xmlns:r="http://schemas.openxmlformats.org/officeDocument/2006/relationships" id="261" r:id="R246c427d88be4496"/>
    <p:sldId xmlns:r="http://schemas.openxmlformats.org/officeDocument/2006/relationships" id="262" r:id="R9e4d78c1bf3f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4a5879b774714" /><Relationship Type="http://schemas.openxmlformats.org/officeDocument/2006/relationships/slide" Target="/ppt/slides/slide1.xml" Id="R9b8e036a36894b7c" /><Relationship Type="http://schemas.openxmlformats.org/officeDocument/2006/relationships/slide" Target="/ppt/slides/slide2.xml" Id="R3a7a611eed83447b" /><Relationship Type="http://schemas.openxmlformats.org/officeDocument/2006/relationships/slide" Target="/ppt/slides/slide3.xml" Id="R9a5897925f0a4181" /><Relationship Type="http://schemas.openxmlformats.org/officeDocument/2006/relationships/slide" Target="/ppt/slides/slide4.xml" Id="Rd9f5625084644033" /><Relationship Type="http://schemas.openxmlformats.org/officeDocument/2006/relationships/slide" Target="/ppt/slides/slide5.xml" Id="R52eac0438ab4464a" /><Relationship Type="http://schemas.openxmlformats.org/officeDocument/2006/relationships/slide" Target="/ppt/slides/slide6.xml" Id="R246c427d88be4496" /><Relationship Type="http://schemas.openxmlformats.org/officeDocument/2006/relationships/slide" Target="/ppt/slides/slide7.xml" Id="R9e4d78c1bf3f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cb9759105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e42600284f1a" /><Relationship Type="http://schemas.openxmlformats.org/officeDocument/2006/relationships/theme" Target="/ppt/slideMasters/theme/theme1.xml" Id="R21298344ac79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9e42600284f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a9b7ca60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266a9fd9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90fcafe75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33392cd3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2fa1db6b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af7de26b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ff18ee2a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