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85cfea069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443512d2d4e10"/>
  </p:sldMasterIdLst>
  <p:sldIdLst>
    <p:sldId xmlns:r="http://schemas.openxmlformats.org/officeDocument/2006/relationships" id="256" r:id="Rb92784a7c4ed405c"/>
    <p:sldId xmlns:r="http://schemas.openxmlformats.org/officeDocument/2006/relationships" id="257" r:id="R24e86b7bd8a94bd4"/>
    <p:sldId xmlns:r="http://schemas.openxmlformats.org/officeDocument/2006/relationships" id="258" r:id="R138d4a011dee49cb"/>
    <p:sldId xmlns:r="http://schemas.openxmlformats.org/officeDocument/2006/relationships" id="259" r:id="Ra8e9fcc090734ef7"/>
    <p:sldId xmlns:r="http://schemas.openxmlformats.org/officeDocument/2006/relationships" id="260" r:id="R72b65d0d541d4bff"/>
    <p:sldId xmlns:r="http://schemas.openxmlformats.org/officeDocument/2006/relationships" id="261" r:id="Rd6640b8fa69044a7"/>
    <p:sldId xmlns:r="http://schemas.openxmlformats.org/officeDocument/2006/relationships" id="262" r:id="Rd0c47a723e5f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443512d2d4e10" /><Relationship Type="http://schemas.openxmlformats.org/officeDocument/2006/relationships/slide" Target="/ppt/slides/slide1.xml" Id="Rb92784a7c4ed405c" /><Relationship Type="http://schemas.openxmlformats.org/officeDocument/2006/relationships/slide" Target="/ppt/slides/slide2.xml" Id="R24e86b7bd8a94bd4" /><Relationship Type="http://schemas.openxmlformats.org/officeDocument/2006/relationships/slide" Target="/ppt/slides/slide3.xml" Id="R138d4a011dee49cb" /><Relationship Type="http://schemas.openxmlformats.org/officeDocument/2006/relationships/slide" Target="/ppt/slides/slide4.xml" Id="Ra8e9fcc090734ef7" /><Relationship Type="http://schemas.openxmlformats.org/officeDocument/2006/relationships/slide" Target="/ppt/slides/slide5.xml" Id="R72b65d0d541d4bff" /><Relationship Type="http://schemas.openxmlformats.org/officeDocument/2006/relationships/slide" Target="/ppt/slides/slide6.xml" Id="Rd6640b8fa69044a7" /><Relationship Type="http://schemas.openxmlformats.org/officeDocument/2006/relationships/slide" Target="/ppt/slides/slide7.xml" Id="Rd0c47a723e5f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c981751d0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3e477fb474fb3" /><Relationship Type="http://schemas.openxmlformats.org/officeDocument/2006/relationships/theme" Target="/ppt/slideMasters/theme/theme1.xml" Id="R4da37ad488f2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3e477fb47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9fabca0c14b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58989d747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1969afef3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994b74307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fbc85635f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c18cfdd8b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0feecf83d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HADELAND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 ELEKTRO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135 900 829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13 638 567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10 878 812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11 642 002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41 693 932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ININ GROUP AS  –  64,9 %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GRANSHAGEN INVEST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HE-INVEST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SKARSBØ INVEST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BJØRN-OLA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 ANDREAS STRANDÅS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Grinilinna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post@hadelandelektro.no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www.hadelandelektro.no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992 896 981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ELEKTRO AS</a:t>
            </a:r>
          </a:p>
        </p:txBody>
      </p:sp>
    </p:spTree>
  </p:cSld>
  <p:clrMapOvr>
    <a:masterClrMapping xmlns:a="http://schemas.openxmlformats.org/drawingml/2006/main"/>
  </p:clrMapOvr>
</p:sld>
</file>