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6c31d8ec8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c6c125468446d"/>
  </p:sldMasterIdLst>
  <p:sldIdLst>
    <p:sldId xmlns:r="http://schemas.openxmlformats.org/officeDocument/2006/relationships" id="256" r:id="R42d8bf37203b4226"/>
    <p:sldId xmlns:r="http://schemas.openxmlformats.org/officeDocument/2006/relationships" id="257" r:id="R645207080e7b45f0"/>
    <p:sldId xmlns:r="http://schemas.openxmlformats.org/officeDocument/2006/relationships" id="258" r:id="R9cedd17ba1f248b5"/>
    <p:sldId xmlns:r="http://schemas.openxmlformats.org/officeDocument/2006/relationships" id="259" r:id="Rb8a63f18eb704e66"/>
    <p:sldId xmlns:r="http://schemas.openxmlformats.org/officeDocument/2006/relationships" id="260" r:id="Ra0f1996a7d0e4971"/>
    <p:sldId xmlns:r="http://schemas.openxmlformats.org/officeDocument/2006/relationships" id="261" r:id="R3431632409274e3c"/>
    <p:sldId xmlns:r="http://schemas.openxmlformats.org/officeDocument/2006/relationships" id="262" r:id="Ra441f5e5623a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6c125468446d" /><Relationship Type="http://schemas.openxmlformats.org/officeDocument/2006/relationships/slide" Target="/ppt/slides/slide1.xml" Id="R42d8bf37203b4226" /><Relationship Type="http://schemas.openxmlformats.org/officeDocument/2006/relationships/slide" Target="/ppt/slides/slide2.xml" Id="R645207080e7b45f0" /><Relationship Type="http://schemas.openxmlformats.org/officeDocument/2006/relationships/slide" Target="/ppt/slides/slide3.xml" Id="R9cedd17ba1f248b5" /><Relationship Type="http://schemas.openxmlformats.org/officeDocument/2006/relationships/slide" Target="/ppt/slides/slide4.xml" Id="Rb8a63f18eb704e66" /><Relationship Type="http://schemas.openxmlformats.org/officeDocument/2006/relationships/slide" Target="/ppt/slides/slide5.xml" Id="Ra0f1996a7d0e4971" /><Relationship Type="http://schemas.openxmlformats.org/officeDocument/2006/relationships/slide" Target="/ppt/slides/slide6.xml" Id="R3431632409274e3c" /><Relationship Type="http://schemas.openxmlformats.org/officeDocument/2006/relationships/slide" Target="/ppt/slides/slide7.xml" Id="Ra441f5e5623a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dea808534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b129ade14acb" /><Relationship Type="http://schemas.openxmlformats.org/officeDocument/2006/relationships/theme" Target="/ppt/slideMasters/theme/theme1.xml" Id="R63fb6f1e04de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4b129ade1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181bc9e0b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e9626b312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215d3a14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eb5048904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821acd72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1a6984f65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16b1855cf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BOLIGHUS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10 467 486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3 373 547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BOLIGHUS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992 901 799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BOLIGHUS AS</a:t>
            </a:r>
          </a:p>
        </p:txBody>
      </p:sp>
    </p:spTree>
  </p:cSld>
  <p:clrMapOvr>
    <a:masterClrMapping xmlns:a="http://schemas.openxmlformats.org/drawingml/2006/main"/>
  </p:clrMapOvr>
</p:sld>
</file>