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dfc7e6821841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d7c4dc60f4a62"/>
  </p:sldMasterIdLst>
  <p:sldIdLst>
    <p:sldId xmlns:r="http://schemas.openxmlformats.org/officeDocument/2006/relationships" id="256" r:id="R91c8de1a10b84917"/>
    <p:sldId xmlns:r="http://schemas.openxmlformats.org/officeDocument/2006/relationships" id="257" r:id="R6c1dabea615543e7"/>
    <p:sldId xmlns:r="http://schemas.openxmlformats.org/officeDocument/2006/relationships" id="258" r:id="R43c4a2d77e4c4796"/>
    <p:sldId xmlns:r="http://schemas.openxmlformats.org/officeDocument/2006/relationships" id="259" r:id="Rf9b6ca02d1004a71"/>
    <p:sldId xmlns:r="http://schemas.openxmlformats.org/officeDocument/2006/relationships" id="260" r:id="Rcf5e574955a6488f"/>
    <p:sldId xmlns:r="http://schemas.openxmlformats.org/officeDocument/2006/relationships" id="261" r:id="R2cee01fd4c6d4ebc"/>
    <p:sldId xmlns:r="http://schemas.openxmlformats.org/officeDocument/2006/relationships" id="262" r:id="R7048a0c3efd0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d7c4dc60f4a62" /><Relationship Type="http://schemas.openxmlformats.org/officeDocument/2006/relationships/slide" Target="/ppt/slides/slide1.xml" Id="R91c8de1a10b84917" /><Relationship Type="http://schemas.openxmlformats.org/officeDocument/2006/relationships/slide" Target="/ppt/slides/slide2.xml" Id="R6c1dabea615543e7" /><Relationship Type="http://schemas.openxmlformats.org/officeDocument/2006/relationships/slide" Target="/ppt/slides/slide3.xml" Id="R43c4a2d77e4c4796" /><Relationship Type="http://schemas.openxmlformats.org/officeDocument/2006/relationships/slide" Target="/ppt/slides/slide4.xml" Id="Rf9b6ca02d1004a71" /><Relationship Type="http://schemas.openxmlformats.org/officeDocument/2006/relationships/slide" Target="/ppt/slides/slide5.xml" Id="Rcf5e574955a6488f" /><Relationship Type="http://schemas.openxmlformats.org/officeDocument/2006/relationships/slide" Target="/ppt/slides/slide6.xml" Id="R2cee01fd4c6d4ebc" /><Relationship Type="http://schemas.openxmlformats.org/officeDocument/2006/relationships/slide" Target="/ppt/slides/slide7.xml" Id="R7048a0c3efd0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ee249a2ad41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fdc471f504bb2" /><Relationship Type="http://schemas.openxmlformats.org/officeDocument/2006/relationships/theme" Target="/ppt/slideMasters/theme/theme1.xml" Id="R9c7290eb67e7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6fdc471f504b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2945817a6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dfd705d38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4361dcdc0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c8c941b8a40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ea83dec9d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ac16ac4a845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b7658a52041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VATVEDT ELEKTRONIKK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VATVEDT ELEKTRONIKK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VATVEDT ELEKTRONIKK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VATVEDT ELEKTRONIKK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VATVEDT ELEKTRONIKK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VATVEDT ELEKTRONIKK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4 098 779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1 494 527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VATVEDT ELEKTRONIKK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VATVEDT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VATVEDT ELEKTRONIKK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Ertevannveien 1073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1894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thomas@vatvedt.no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www.vatvedt.no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992 925 922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VATVEDT ELEKTRONIKK AS</a:t>
            </a:r>
          </a:p>
        </p:txBody>
      </p:sp>
    </p:spTree>
  </p:cSld>
  <p:clrMapOvr>
    <a:masterClrMapping xmlns:a="http://schemas.openxmlformats.org/drawingml/2006/main"/>
  </p:clrMapOvr>
</p:sld>
</file>