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17cd97d0a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8d6f5962c4486"/>
  </p:sldMasterIdLst>
  <p:sldIdLst>
    <p:sldId xmlns:r="http://schemas.openxmlformats.org/officeDocument/2006/relationships" id="256" r:id="R9c14f71d4a57498b"/>
    <p:sldId xmlns:r="http://schemas.openxmlformats.org/officeDocument/2006/relationships" id="257" r:id="R8fe3cfd5853b4ad3"/>
    <p:sldId xmlns:r="http://schemas.openxmlformats.org/officeDocument/2006/relationships" id="258" r:id="R8d414eda2e88467c"/>
    <p:sldId xmlns:r="http://schemas.openxmlformats.org/officeDocument/2006/relationships" id="259" r:id="Re1b8aa2b396143ac"/>
    <p:sldId xmlns:r="http://schemas.openxmlformats.org/officeDocument/2006/relationships" id="260" r:id="Rf28b4726fa674579"/>
    <p:sldId xmlns:r="http://schemas.openxmlformats.org/officeDocument/2006/relationships" id="261" r:id="Rf720213992784cec"/>
    <p:sldId xmlns:r="http://schemas.openxmlformats.org/officeDocument/2006/relationships" id="262" r:id="R9fe0129995af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8d6f5962c4486" /><Relationship Type="http://schemas.openxmlformats.org/officeDocument/2006/relationships/slide" Target="/ppt/slides/slide1.xml" Id="R9c14f71d4a57498b" /><Relationship Type="http://schemas.openxmlformats.org/officeDocument/2006/relationships/slide" Target="/ppt/slides/slide2.xml" Id="R8fe3cfd5853b4ad3" /><Relationship Type="http://schemas.openxmlformats.org/officeDocument/2006/relationships/slide" Target="/ppt/slides/slide3.xml" Id="R8d414eda2e88467c" /><Relationship Type="http://schemas.openxmlformats.org/officeDocument/2006/relationships/slide" Target="/ppt/slides/slide4.xml" Id="Re1b8aa2b396143ac" /><Relationship Type="http://schemas.openxmlformats.org/officeDocument/2006/relationships/slide" Target="/ppt/slides/slide5.xml" Id="Rf28b4726fa674579" /><Relationship Type="http://schemas.openxmlformats.org/officeDocument/2006/relationships/slide" Target="/ppt/slides/slide6.xml" Id="Rf720213992784cec" /><Relationship Type="http://schemas.openxmlformats.org/officeDocument/2006/relationships/slide" Target="/ppt/slides/slide7.xml" Id="R9fe0129995af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049500ff3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67076be59436b" /><Relationship Type="http://schemas.openxmlformats.org/officeDocument/2006/relationships/theme" Target="/ppt/slideMasters/theme/theme1.xml" Id="R18bbe4dcae82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67076be59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4529a2e07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b4334ed0a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bcca9351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8d37b61c4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53ae38038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2a897e164b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9831ff79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J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J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J B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J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J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J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7 131 926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J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J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www.ljb.no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J B AS</a:t>
            </a:r>
          </a:p>
        </p:txBody>
      </p:sp>
    </p:spTree>
  </p:cSld>
  <p:clrMapOvr>
    <a:masterClrMapping xmlns:a="http://schemas.openxmlformats.org/drawingml/2006/main"/>
  </p:clrMapOvr>
</p:sld>
</file>