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877572389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466dcba074ab3"/>
  </p:sldMasterIdLst>
  <p:sldIdLst>
    <p:sldId xmlns:r="http://schemas.openxmlformats.org/officeDocument/2006/relationships" id="256" r:id="Rd9d32ad20c084588"/>
    <p:sldId xmlns:r="http://schemas.openxmlformats.org/officeDocument/2006/relationships" id="257" r:id="R6009f13f10eb47a1"/>
    <p:sldId xmlns:r="http://schemas.openxmlformats.org/officeDocument/2006/relationships" id="258" r:id="Reec2a898414b4b3e"/>
    <p:sldId xmlns:r="http://schemas.openxmlformats.org/officeDocument/2006/relationships" id="259" r:id="R25748eb042da4d4d"/>
    <p:sldId xmlns:r="http://schemas.openxmlformats.org/officeDocument/2006/relationships" id="260" r:id="Raf58677319d04bc2"/>
    <p:sldId xmlns:r="http://schemas.openxmlformats.org/officeDocument/2006/relationships" id="261" r:id="R9bdbecb0429d4919"/>
    <p:sldId xmlns:r="http://schemas.openxmlformats.org/officeDocument/2006/relationships" id="262" r:id="Rba3fe1bc1ba542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466dcba074ab3" /><Relationship Type="http://schemas.openxmlformats.org/officeDocument/2006/relationships/slide" Target="/ppt/slides/slide1.xml" Id="Rd9d32ad20c084588" /><Relationship Type="http://schemas.openxmlformats.org/officeDocument/2006/relationships/slide" Target="/ppt/slides/slide2.xml" Id="R6009f13f10eb47a1" /><Relationship Type="http://schemas.openxmlformats.org/officeDocument/2006/relationships/slide" Target="/ppt/slides/slide3.xml" Id="Reec2a898414b4b3e" /><Relationship Type="http://schemas.openxmlformats.org/officeDocument/2006/relationships/slide" Target="/ppt/slides/slide4.xml" Id="R25748eb042da4d4d" /><Relationship Type="http://schemas.openxmlformats.org/officeDocument/2006/relationships/slide" Target="/ppt/slides/slide5.xml" Id="Raf58677319d04bc2" /><Relationship Type="http://schemas.openxmlformats.org/officeDocument/2006/relationships/slide" Target="/ppt/slides/slide6.xml" Id="R9bdbecb0429d4919" /><Relationship Type="http://schemas.openxmlformats.org/officeDocument/2006/relationships/slide" Target="/ppt/slides/slide7.xml" Id="Rba3fe1bc1ba542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5cfc1847b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3e802e7f4c61" /><Relationship Type="http://schemas.openxmlformats.org/officeDocument/2006/relationships/theme" Target="/ppt/slideMasters/theme/theme1.xml" Id="Ra107a08ffe97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43e802e7f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aaaa9a81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df1039c0e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3d3ead1b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6dd8cadf5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65b92ea1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752cf7ed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b59389a74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HYLEN INVEST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5 052 537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HYLEN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992 935 847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HYLEN INVEST AS</a:t>
            </a:r>
          </a:p>
        </p:txBody>
      </p:sp>
    </p:spTree>
  </p:cSld>
  <p:clrMapOvr>
    <a:masterClrMapping xmlns:a="http://schemas.openxmlformats.org/drawingml/2006/main"/>
  </p:clrMapOvr>
</p:sld>
</file>