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be969d3f3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b1b39898645d4"/>
  </p:sldMasterIdLst>
  <p:sldIdLst>
    <p:sldId xmlns:r="http://schemas.openxmlformats.org/officeDocument/2006/relationships" id="256" r:id="Rc42ca32197ed4abc"/>
    <p:sldId xmlns:r="http://schemas.openxmlformats.org/officeDocument/2006/relationships" id="257" r:id="R40262b5072ea4fa4"/>
    <p:sldId xmlns:r="http://schemas.openxmlformats.org/officeDocument/2006/relationships" id="258" r:id="R79451fe199c14218"/>
    <p:sldId xmlns:r="http://schemas.openxmlformats.org/officeDocument/2006/relationships" id="259" r:id="R43698e34563e4eb4"/>
    <p:sldId xmlns:r="http://schemas.openxmlformats.org/officeDocument/2006/relationships" id="260" r:id="R8c0ead6e98604b98"/>
    <p:sldId xmlns:r="http://schemas.openxmlformats.org/officeDocument/2006/relationships" id="261" r:id="R90ec5c9c80d04796"/>
    <p:sldId xmlns:r="http://schemas.openxmlformats.org/officeDocument/2006/relationships" id="262" r:id="Rcbb337123847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b1b39898645d4" /><Relationship Type="http://schemas.openxmlformats.org/officeDocument/2006/relationships/slide" Target="/ppt/slides/slide1.xml" Id="Rc42ca32197ed4abc" /><Relationship Type="http://schemas.openxmlformats.org/officeDocument/2006/relationships/slide" Target="/ppt/slides/slide2.xml" Id="R40262b5072ea4fa4" /><Relationship Type="http://schemas.openxmlformats.org/officeDocument/2006/relationships/slide" Target="/ppt/slides/slide3.xml" Id="R79451fe199c14218" /><Relationship Type="http://schemas.openxmlformats.org/officeDocument/2006/relationships/slide" Target="/ppt/slides/slide4.xml" Id="R43698e34563e4eb4" /><Relationship Type="http://schemas.openxmlformats.org/officeDocument/2006/relationships/slide" Target="/ppt/slides/slide5.xml" Id="R8c0ead6e98604b98" /><Relationship Type="http://schemas.openxmlformats.org/officeDocument/2006/relationships/slide" Target="/ppt/slides/slide6.xml" Id="R90ec5c9c80d04796" /><Relationship Type="http://schemas.openxmlformats.org/officeDocument/2006/relationships/slide" Target="/ppt/slides/slide7.xml" Id="Rcbb337123847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6976c6dff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9358f04bb4829" /><Relationship Type="http://schemas.openxmlformats.org/officeDocument/2006/relationships/theme" Target="/ppt/slideMasters/theme/theme1.xml" Id="Rb8b7e2f1303e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9358f04bb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b916b7f12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f9bb8da80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ed0428d3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88266521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ca3b865e1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ccbc48e9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846a91a5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SKUDE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13 824 935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KNUTSVIK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Vikevågen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40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992 938 455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