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71a637abab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d4dda11964bf7"/>
  </p:sldMasterIdLst>
  <p:sldIdLst>
    <p:sldId xmlns:r="http://schemas.openxmlformats.org/officeDocument/2006/relationships" id="256" r:id="R1f04e0434bb840ff"/>
    <p:sldId xmlns:r="http://schemas.openxmlformats.org/officeDocument/2006/relationships" id="257" r:id="Rff38f969e160414b"/>
    <p:sldId xmlns:r="http://schemas.openxmlformats.org/officeDocument/2006/relationships" id="258" r:id="R55b5b919a4c84494"/>
    <p:sldId xmlns:r="http://schemas.openxmlformats.org/officeDocument/2006/relationships" id="259" r:id="R431d0e4e527243c1"/>
    <p:sldId xmlns:r="http://schemas.openxmlformats.org/officeDocument/2006/relationships" id="260" r:id="R9ced0f84eb8a4caa"/>
    <p:sldId xmlns:r="http://schemas.openxmlformats.org/officeDocument/2006/relationships" id="261" r:id="R87bc0cfdcdb24482"/>
    <p:sldId xmlns:r="http://schemas.openxmlformats.org/officeDocument/2006/relationships" id="262" r:id="R51fcef65d11247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d4dda11964bf7" /><Relationship Type="http://schemas.openxmlformats.org/officeDocument/2006/relationships/slide" Target="/ppt/slides/slide1.xml" Id="R1f04e0434bb840ff" /><Relationship Type="http://schemas.openxmlformats.org/officeDocument/2006/relationships/slide" Target="/ppt/slides/slide2.xml" Id="Rff38f969e160414b" /><Relationship Type="http://schemas.openxmlformats.org/officeDocument/2006/relationships/slide" Target="/ppt/slides/slide3.xml" Id="R55b5b919a4c84494" /><Relationship Type="http://schemas.openxmlformats.org/officeDocument/2006/relationships/slide" Target="/ppt/slides/slide4.xml" Id="R431d0e4e527243c1" /><Relationship Type="http://schemas.openxmlformats.org/officeDocument/2006/relationships/slide" Target="/ppt/slides/slide5.xml" Id="R9ced0f84eb8a4caa" /><Relationship Type="http://schemas.openxmlformats.org/officeDocument/2006/relationships/slide" Target="/ppt/slides/slide6.xml" Id="R87bc0cfdcdb24482" /><Relationship Type="http://schemas.openxmlformats.org/officeDocument/2006/relationships/slide" Target="/ppt/slides/slide7.xml" Id="R51fcef65d11247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a05ff913b40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0674d216d4280" /><Relationship Type="http://schemas.openxmlformats.org/officeDocument/2006/relationships/theme" Target="/ppt/slideMasters/theme/theme1.xml" Id="Rd40d56819e5c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0674d216d42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81b98e1fb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1f548ee564f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60e23e14d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43433647140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3ddee338f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dca1159b747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5f76bbdac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HOFMANN RENOTEC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HOFMANN RENOTEC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HOFMANN RENOTEC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HOFMANN RENOTEC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HOFMANN RENOTEC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HOFMANN RENOTEC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10 453 571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1 773 476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HOFMANN RENOTEC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HOFMANN TROND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HOFMANN UNN KRISTIN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HOFMANN RENOTEC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www.renotec.no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992 941 103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HOFMANN RENOTEC AS</a:t>
            </a:r>
          </a:p>
        </p:txBody>
      </p:sp>
    </p:spTree>
  </p:cSld>
  <p:clrMapOvr>
    <a:masterClrMapping xmlns:a="http://schemas.openxmlformats.org/drawingml/2006/main"/>
  </p:clrMapOvr>
</p:sld>
</file>