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353eab8ccb48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9b6f0e23814d3e"/>
  </p:sldMasterIdLst>
  <p:sldIdLst>
    <p:sldId xmlns:r="http://schemas.openxmlformats.org/officeDocument/2006/relationships" id="256" r:id="R76f47db02be84240"/>
    <p:sldId xmlns:r="http://schemas.openxmlformats.org/officeDocument/2006/relationships" id="257" r:id="Re0a5b0d3e8a24cb4"/>
    <p:sldId xmlns:r="http://schemas.openxmlformats.org/officeDocument/2006/relationships" id="258" r:id="R30dced385beb434c"/>
    <p:sldId xmlns:r="http://schemas.openxmlformats.org/officeDocument/2006/relationships" id="259" r:id="R8572017e828443d2"/>
    <p:sldId xmlns:r="http://schemas.openxmlformats.org/officeDocument/2006/relationships" id="260" r:id="Rd72f49b375094ad1"/>
    <p:sldId xmlns:r="http://schemas.openxmlformats.org/officeDocument/2006/relationships" id="261" r:id="R62633411810f47e9"/>
    <p:sldId xmlns:r="http://schemas.openxmlformats.org/officeDocument/2006/relationships" id="262" r:id="R0e73a58fc9024d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9b6f0e23814d3e" /><Relationship Type="http://schemas.openxmlformats.org/officeDocument/2006/relationships/slide" Target="/ppt/slides/slide1.xml" Id="R76f47db02be84240" /><Relationship Type="http://schemas.openxmlformats.org/officeDocument/2006/relationships/slide" Target="/ppt/slides/slide2.xml" Id="Re0a5b0d3e8a24cb4" /><Relationship Type="http://schemas.openxmlformats.org/officeDocument/2006/relationships/slide" Target="/ppt/slides/slide3.xml" Id="R30dced385beb434c" /><Relationship Type="http://schemas.openxmlformats.org/officeDocument/2006/relationships/slide" Target="/ppt/slides/slide4.xml" Id="R8572017e828443d2" /><Relationship Type="http://schemas.openxmlformats.org/officeDocument/2006/relationships/slide" Target="/ppt/slides/slide5.xml" Id="Rd72f49b375094ad1" /><Relationship Type="http://schemas.openxmlformats.org/officeDocument/2006/relationships/slide" Target="/ppt/slides/slide6.xml" Id="R62633411810f47e9" /><Relationship Type="http://schemas.openxmlformats.org/officeDocument/2006/relationships/slide" Target="/ppt/slides/slide7.xml" Id="R0e73a58fc9024d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0c15f216ad43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a4091c70343a8" /><Relationship Type="http://schemas.openxmlformats.org/officeDocument/2006/relationships/theme" Target="/ppt/slideMasters/theme/theme1.xml" Id="R918a36f94b7f47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2a4091c70343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1535473f242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097eaffc842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416a1c0a947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61794757f4e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a68d03cda4d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b8b7c4a204c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177b42dbe4d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CELSUS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CELSUS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CELSUS AS ble etablert [år] og holder til i Olsvik.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CELSUS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CELSUS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CELSUS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1 827 876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366 317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198 335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3 313 351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5 599 072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CELSUS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CELSUS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Hallheimslien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5184 Olsvik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post@celsus.no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992 941 197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CELSUS AS</a:t>
            </a:r>
          </a:p>
        </p:txBody>
      </p:sp>
    </p:spTree>
  </p:cSld>
  <p:clrMapOvr>
    <a:masterClrMapping xmlns:a="http://schemas.openxmlformats.org/drawingml/2006/main"/>
  </p:clrMapOvr>
</p:sld>
</file>