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1d2b97f3234c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b283bb0c5b4f55"/>
  </p:sldMasterIdLst>
  <p:sldIdLst>
    <p:sldId xmlns:r="http://schemas.openxmlformats.org/officeDocument/2006/relationships" id="256" r:id="R2269e8c7f90a4904"/>
    <p:sldId xmlns:r="http://schemas.openxmlformats.org/officeDocument/2006/relationships" id="257" r:id="R9664d7e8da3d437a"/>
    <p:sldId xmlns:r="http://schemas.openxmlformats.org/officeDocument/2006/relationships" id="258" r:id="Rfd7bd001f3a64428"/>
    <p:sldId xmlns:r="http://schemas.openxmlformats.org/officeDocument/2006/relationships" id="259" r:id="R4fc194dfc22e4edd"/>
    <p:sldId xmlns:r="http://schemas.openxmlformats.org/officeDocument/2006/relationships" id="260" r:id="Rf177c9ec81cf4397"/>
    <p:sldId xmlns:r="http://schemas.openxmlformats.org/officeDocument/2006/relationships" id="261" r:id="R707f2bee9f594fd5"/>
    <p:sldId xmlns:r="http://schemas.openxmlformats.org/officeDocument/2006/relationships" id="262" r:id="R813bfd31bd4b43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b283bb0c5b4f55" /><Relationship Type="http://schemas.openxmlformats.org/officeDocument/2006/relationships/slide" Target="/ppt/slides/slide1.xml" Id="R2269e8c7f90a4904" /><Relationship Type="http://schemas.openxmlformats.org/officeDocument/2006/relationships/slide" Target="/ppt/slides/slide2.xml" Id="R9664d7e8da3d437a" /><Relationship Type="http://schemas.openxmlformats.org/officeDocument/2006/relationships/slide" Target="/ppt/slides/slide3.xml" Id="Rfd7bd001f3a64428" /><Relationship Type="http://schemas.openxmlformats.org/officeDocument/2006/relationships/slide" Target="/ppt/slides/slide4.xml" Id="R4fc194dfc22e4edd" /><Relationship Type="http://schemas.openxmlformats.org/officeDocument/2006/relationships/slide" Target="/ppt/slides/slide5.xml" Id="Rf177c9ec81cf4397" /><Relationship Type="http://schemas.openxmlformats.org/officeDocument/2006/relationships/slide" Target="/ppt/slides/slide6.xml" Id="R707f2bee9f594fd5" /><Relationship Type="http://schemas.openxmlformats.org/officeDocument/2006/relationships/slide" Target="/ppt/slides/slide7.xml" Id="R813bfd31bd4b43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b8a6d0c96345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e533bf540497d" /><Relationship Type="http://schemas.openxmlformats.org/officeDocument/2006/relationships/theme" Target="/ppt/slideMasters/theme/theme1.xml" Id="Rc7b1865f17b743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6e533bf54049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6dda2e1da40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567dab71b46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998d800d440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baea9e37743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29f4f288148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04e43192648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e8418db9c4b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ST-HOLDING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1 288 452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1 684 658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SKROLSEN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SVANSTRØM VIGGO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SØRENSEN RONNY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Harestien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9407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07 05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992 957 077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ST-HOLDING AS</a:t>
            </a:r>
          </a:p>
        </p:txBody>
      </p:sp>
    </p:spTree>
  </p:cSld>
  <p:clrMapOvr>
    <a:masterClrMapping xmlns:a="http://schemas.openxmlformats.org/drawingml/2006/main"/>
  </p:clrMapOvr>
</p:sld>
</file>