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e866abf83e42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64183dd9d8457c"/>
  </p:sldMasterIdLst>
  <p:sldIdLst>
    <p:sldId xmlns:r="http://schemas.openxmlformats.org/officeDocument/2006/relationships" id="256" r:id="R9c1977d3f60942a6"/>
    <p:sldId xmlns:r="http://schemas.openxmlformats.org/officeDocument/2006/relationships" id="257" r:id="R9c54cb1e844146bb"/>
    <p:sldId xmlns:r="http://schemas.openxmlformats.org/officeDocument/2006/relationships" id="258" r:id="Ra5c02bc32e7d4603"/>
    <p:sldId xmlns:r="http://schemas.openxmlformats.org/officeDocument/2006/relationships" id="259" r:id="Ra7bbc47feddd492c"/>
    <p:sldId xmlns:r="http://schemas.openxmlformats.org/officeDocument/2006/relationships" id="260" r:id="Rd3a00855ed714c6e"/>
    <p:sldId xmlns:r="http://schemas.openxmlformats.org/officeDocument/2006/relationships" id="261" r:id="R02e56de274c640de"/>
    <p:sldId xmlns:r="http://schemas.openxmlformats.org/officeDocument/2006/relationships" id="262" r:id="Rbf6d67ca8c464f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64183dd9d8457c" /><Relationship Type="http://schemas.openxmlformats.org/officeDocument/2006/relationships/slide" Target="/ppt/slides/slide1.xml" Id="R9c1977d3f60942a6" /><Relationship Type="http://schemas.openxmlformats.org/officeDocument/2006/relationships/slide" Target="/ppt/slides/slide2.xml" Id="R9c54cb1e844146bb" /><Relationship Type="http://schemas.openxmlformats.org/officeDocument/2006/relationships/slide" Target="/ppt/slides/slide3.xml" Id="Ra5c02bc32e7d4603" /><Relationship Type="http://schemas.openxmlformats.org/officeDocument/2006/relationships/slide" Target="/ppt/slides/slide4.xml" Id="Ra7bbc47feddd492c" /><Relationship Type="http://schemas.openxmlformats.org/officeDocument/2006/relationships/slide" Target="/ppt/slides/slide5.xml" Id="Rd3a00855ed714c6e" /><Relationship Type="http://schemas.openxmlformats.org/officeDocument/2006/relationships/slide" Target="/ppt/slides/slide6.xml" Id="R02e56de274c640de" /><Relationship Type="http://schemas.openxmlformats.org/officeDocument/2006/relationships/slide" Target="/ppt/slides/slide7.xml" Id="Rbf6d67ca8c464f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a800873974b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5cfc7116245ab" /><Relationship Type="http://schemas.openxmlformats.org/officeDocument/2006/relationships/theme" Target="/ppt/slideMasters/theme/theme1.xml" Id="R3000c8aa063b49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e5cfc7116245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73f61f8a442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1c2bf407642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57a60bded47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7d2c788a144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a2ec6b57146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8cc0e1e4c4c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9b125b53e46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ØSTFOLD GASS &amp;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GASS &amp;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ØSTFOLD GASS &amp; VVS AS ble etablert [år] og holder til i Borgenhaugen.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GASS &amp;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GASS &amp;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GASS &amp;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2 524 142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616 096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674 145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GASS &amp;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KETIL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GASS &amp;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Bredmyra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1739 Borgenhaugen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ketil@gass-vvs.no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992 959 568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GASS &amp; VVS AS</a:t>
            </a:r>
          </a:p>
        </p:txBody>
      </p:sp>
    </p:spTree>
  </p:cSld>
  <p:clrMapOvr>
    <a:masterClrMapping xmlns:a="http://schemas.openxmlformats.org/drawingml/2006/main"/>
  </p:clrMapOvr>
</p:sld>
</file>