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b1d6cf790b4a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d33947554d49d9"/>
  </p:sldMasterIdLst>
  <p:sldIdLst>
    <p:sldId xmlns:r="http://schemas.openxmlformats.org/officeDocument/2006/relationships" id="256" r:id="R8c9b4bcd3ef948b3"/>
    <p:sldId xmlns:r="http://schemas.openxmlformats.org/officeDocument/2006/relationships" id="257" r:id="Rcfd47b0c1288470e"/>
    <p:sldId xmlns:r="http://schemas.openxmlformats.org/officeDocument/2006/relationships" id="258" r:id="R3b132c851d7245cd"/>
    <p:sldId xmlns:r="http://schemas.openxmlformats.org/officeDocument/2006/relationships" id="259" r:id="R81e235ade4264af2"/>
    <p:sldId xmlns:r="http://schemas.openxmlformats.org/officeDocument/2006/relationships" id="260" r:id="R26cd59e0a2a9415b"/>
    <p:sldId xmlns:r="http://schemas.openxmlformats.org/officeDocument/2006/relationships" id="261" r:id="Rfa43333bd3d24db9"/>
    <p:sldId xmlns:r="http://schemas.openxmlformats.org/officeDocument/2006/relationships" id="262" r:id="R31fbf939efbc4c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d33947554d49d9" /><Relationship Type="http://schemas.openxmlformats.org/officeDocument/2006/relationships/slide" Target="/ppt/slides/slide1.xml" Id="R8c9b4bcd3ef948b3" /><Relationship Type="http://schemas.openxmlformats.org/officeDocument/2006/relationships/slide" Target="/ppt/slides/slide2.xml" Id="Rcfd47b0c1288470e" /><Relationship Type="http://schemas.openxmlformats.org/officeDocument/2006/relationships/slide" Target="/ppt/slides/slide3.xml" Id="R3b132c851d7245cd" /><Relationship Type="http://schemas.openxmlformats.org/officeDocument/2006/relationships/slide" Target="/ppt/slides/slide4.xml" Id="R81e235ade4264af2" /><Relationship Type="http://schemas.openxmlformats.org/officeDocument/2006/relationships/slide" Target="/ppt/slides/slide5.xml" Id="R26cd59e0a2a9415b" /><Relationship Type="http://schemas.openxmlformats.org/officeDocument/2006/relationships/slide" Target="/ppt/slides/slide6.xml" Id="Rfa43333bd3d24db9" /><Relationship Type="http://schemas.openxmlformats.org/officeDocument/2006/relationships/slide" Target="/ppt/slides/slide7.xml" Id="R31fbf939efbc4c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31b5e3c8d47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c7231bfd44edd" /><Relationship Type="http://schemas.openxmlformats.org/officeDocument/2006/relationships/theme" Target="/ppt/slideMasters/theme/theme1.xml" Id="R82b8ae3b73394c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7c7231bfd44e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47db8548348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0e40baed247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1840594d84f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51ab2771543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37f3e67df43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cec2028ce41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bb8bf547e43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3 475 264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3 385 038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8 422 200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10 399 339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Leirvikodden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4513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992 963 417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