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9c442430584ca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b023e234132444d"/>
  </p:sldMasterIdLst>
  <p:sldIdLst>
    <p:sldId xmlns:r="http://schemas.openxmlformats.org/officeDocument/2006/relationships" id="256" r:id="R0181151f91794a55"/>
    <p:sldId xmlns:r="http://schemas.openxmlformats.org/officeDocument/2006/relationships" id="257" r:id="R8f72778f3f5d4474"/>
    <p:sldId xmlns:r="http://schemas.openxmlformats.org/officeDocument/2006/relationships" id="258" r:id="R0bf24fd6d84f4629"/>
    <p:sldId xmlns:r="http://schemas.openxmlformats.org/officeDocument/2006/relationships" id="259" r:id="Rf88ceee15caa4bd8"/>
    <p:sldId xmlns:r="http://schemas.openxmlformats.org/officeDocument/2006/relationships" id="260" r:id="R4bfb9a88af764ba6"/>
    <p:sldId xmlns:r="http://schemas.openxmlformats.org/officeDocument/2006/relationships" id="261" r:id="R0acbd28a78fd4e6b"/>
    <p:sldId xmlns:r="http://schemas.openxmlformats.org/officeDocument/2006/relationships" id="262" r:id="R053ca01dc22f4d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023e234132444d" /><Relationship Type="http://schemas.openxmlformats.org/officeDocument/2006/relationships/slide" Target="/ppt/slides/slide1.xml" Id="R0181151f91794a55" /><Relationship Type="http://schemas.openxmlformats.org/officeDocument/2006/relationships/slide" Target="/ppt/slides/slide2.xml" Id="R8f72778f3f5d4474" /><Relationship Type="http://schemas.openxmlformats.org/officeDocument/2006/relationships/slide" Target="/ppt/slides/slide3.xml" Id="R0bf24fd6d84f4629" /><Relationship Type="http://schemas.openxmlformats.org/officeDocument/2006/relationships/slide" Target="/ppt/slides/slide4.xml" Id="Rf88ceee15caa4bd8" /><Relationship Type="http://schemas.openxmlformats.org/officeDocument/2006/relationships/slide" Target="/ppt/slides/slide5.xml" Id="R4bfb9a88af764ba6" /><Relationship Type="http://schemas.openxmlformats.org/officeDocument/2006/relationships/slide" Target="/ppt/slides/slide6.xml" Id="R0acbd28a78fd4e6b" /><Relationship Type="http://schemas.openxmlformats.org/officeDocument/2006/relationships/slide" Target="/ppt/slides/slide7.xml" Id="R053ca01dc22f4d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d811998dec4f1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f2c033dcfe49d1" /><Relationship Type="http://schemas.openxmlformats.org/officeDocument/2006/relationships/theme" Target="/ppt/slideMasters/theme/theme1.xml" Id="Rf6ff6b73274542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f2c033dcfe49d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0d1a93623e4d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a36a8f2d3045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c169a4b21843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03ef212eb54fb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241d9a8150454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a6e6ea004d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8108f087ac4a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SANDSTORM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SANDSTORM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−36 763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2 786 239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2 871 306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4 416 563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MARIUS MORUD SANDBERG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JANNE KINE MORUD AARUM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den godes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marius@momentra.no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992 977 140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SANDSTORM AS</a:t>
            </a:r>
          </a:p>
        </p:txBody>
      </p:sp>
    </p:spTree>
  </p:cSld>
  <p:clrMapOvr>
    <a:masterClrMapping xmlns:a="http://schemas.openxmlformats.org/drawingml/2006/main"/>
  </p:clrMapOvr>
</p:sld>
</file>