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513c1fde09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4880c76cd4140"/>
  </p:sldMasterIdLst>
  <p:sldIdLst>
    <p:sldId xmlns:r="http://schemas.openxmlformats.org/officeDocument/2006/relationships" id="256" r:id="R3d6f3b3438fd48e5"/>
    <p:sldId xmlns:r="http://schemas.openxmlformats.org/officeDocument/2006/relationships" id="257" r:id="R8bd9d28abef54fd3"/>
    <p:sldId xmlns:r="http://schemas.openxmlformats.org/officeDocument/2006/relationships" id="258" r:id="Rbfbfe0a74eb646e3"/>
    <p:sldId xmlns:r="http://schemas.openxmlformats.org/officeDocument/2006/relationships" id="259" r:id="Re1ba48c9e4e84087"/>
    <p:sldId xmlns:r="http://schemas.openxmlformats.org/officeDocument/2006/relationships" id="260" r:id="Radfdba9a2f3e4d2c"/>
    <p:sldId xmlns:r="http://schemas.openxmlformats.org/officeDocument/2006/relationships" id="261" r:id="R4bafd6a10c9f4abc"/>
    <p:sldId xmlns:r="http://schemas.openxmlformats.org/officeDocument/2006/relationships" id="262" r:id="R0daeee18ab77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4880c76cd4140" /><Relationship Type="http://schemas.openxmlformats.org/officeDocument/2006/relationships/slide" Target="/ppt/slides/slide1.xml" Id="R3d6f3b3438fd48e5" /><Relationship Type="http://schemas.openxmlformats.org/officeDocument/2006/relationships/slide" Target="/ppt/slides/slide2.xml" Id="R8bd9d28abef54fd3" /><Relationship Type="http://schemas.openxmlformats.org/officeDocument/2006/relationships/slide" Target="/ppt/slides/slide3.xml" Id="Rbfbfe0a74eb646e3" /><Relationship Type="http://schemas.openxmlformats.org/officeDocument/2006/relationships/slide" Target="/ppt/slides/slide4.xml" Id="Re1ba48c9e4e84087" /><Relationship Type="http://schemas.openxmlformats.org/officeDocument/2006/relationships/slide" Target="/ppt/slides/slide5.xml" Id="Radfdba9a2f3e4d2c" /><Relationship Type="http://schemas.openxmlformats.org/officeDocument/2006/relationships/slide" Target="/ppt/slides/slide6.xml" Id="R4bafd6a10c9f4abc" /><Relationship Type="http://schemas.openxmlformats.org/officeDocument/2006/relationships/slide" Target="/ppt/slides/slide7.xml" Id="R0daeee18ab77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79a7eb14d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9dff3dd734e9b" /><Relationship Type="http://schemas.openxmlformats.org/officeDocument/2006/relationships/theme" Target="/ppt/slideMasters/theme/theme1.xml" Id="R999e65517800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9dff3dd73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6ff73098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81d3e2b5c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ba2933bf9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33fcdb794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975f0a8f9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6a4bb6a9a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c354dbb13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