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34f2651b9745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8dee6de32444d6"/>
  </p:sldMasterIdLst>
  <p:sldIdLst>
    <p:sldId xmlns:r="http://schemas.openxmlformats.org/officeDocument/2006/relationships" id="256" r:id="R9355e1417b964cb4"/>
    <p:sldId xmlns:r="http://schemas.openxmlformats.org/officeDocument/2006/relationships" id="257" r:id="R3166323ca3a14b04"/>
    <p:sldId xmlns:r="http://schemas.openxmlformats.org/officeDocument/2006/relationships" id="258" r:id="R0444e5f7bddc4411"/>
    <p:sldId xmlns:r="http://schemas.openxmlformats.org/officeDocument/2006/relationships" id="259" r:id="R1062cd262d9c418a"/>
    <p:sldId xmlns:r="http://schemas.openxmlformats.org/officeDocument/2006/relationships" id="260" r:id="R7e1a7e89e5cf4da2"/>
    <p:sldId xmlns:r="http://schemas.openxmlformats.org/officeDocument/2006/relationships" id="261" r:id="R35e170be99d34630"/>
    <p:sldId xmlns:r="http://schemas.openxmlformats.org/officeDocument/2006/relationships" id="262" r:id="R756c882d139b43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dee6de32444d6" /><Relationship Type="http://schemas.openxmlformats.org/officeDocument/2006/relationships/slide" Target="/ppt/slides/slide1.xml" Id="R9355e1417b964cb4" /><Relationship Type="http://schemas.openxmlformats.org/officeDocument/2006/relationships/slide" Target="/ppt/slides/slide2.xml" Id="R3166323ca3a14b04" /><Relationship Type="http://schemas.openxmlformats.org/officeDocument/2006/relationships/slide" Target="/ppt/slides/slide3.xml" Id="R0444e5f7bddc4411" /><Relationship Type="http://schemas.openxmlformats.org/officeDocument/2006/relationships/slide" Target="/ppt/slides/slide4.xml" Id="R1062cd262d9c418a" /><Relationship Type="http://schemas.openxmlformats.org/officeDocument/2006/relationships/slide" Target="/ppt/slides/slide5.xml" Id="R7e1a7e89e5cf4da2" /><Relationship Type="http://schemas.openxmlformats.org/officeDocument/2006/relationships/slide" Target="/ppt/slides/slide6.xml" Id="R35e170be99d34630" /><Relationship Type="http://schemas.openxmlformats.org/officeDocument/2006/relationships/slide" Target="/ppt/slides/slide7.xml" Id="R756c882d139b43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9f990ebf442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a69ee81694622" /><Relationship Type="http://schemas.openxmlformats.org/officeDocument/2006/relationships/theme" Target="/ppt/slideMasters/theme/theme1.xml" Id="R374f67c8883c4b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7a69ee816946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e75e5a8d541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04c6083c043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8321e76c54b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fe6c69bac4b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536a680b043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bec57d42440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9e32ea7aa46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BYGGFORVALTNING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BYGGFORVALTNING NORGE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26 747 662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637 237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10 189 292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16 472 051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COOP NORDLAND SA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COOP NORDVEST SA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BUTIKKEIENDOM MØRE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NEDDAL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ANGVIK EIENDOM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EIENDOM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post@bfnorge.no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992 986 417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NORGE AS</a:t>
            </a:r>
          </a:p>
        </p:txBody>
      </p:sp>
    </p:spTree>
  </p:cSld>
  <p:clrMapOvr>
    <a:masterClrMapping xmlns:a="http://schemas.openxmlformats.org/drawingml/2006/main"/>
  </p:clrMapOvr>
</p:sld>
</file>