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59f2f1f08c47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57fb095f974df4"/>
  </p:sldMasterIdLst>
  <p:sldIdLst>
    <p:sldId xmlns:r="http://schemas.openxmlformats.org/officeDocument/2006/relationships" id="256" r:id="Ra3cd92da57e1482d"/>
    <p:sldId xmlns:r="http://schemas.openxmlformats.org/officeDocument/2006/relationships" id="257" r:id="Rb35a87ddb3934ac0"/>
    <p:sldId xmlns:r="http://schemas.openxmlformats.org/officeDocument/2006/relationships" id="258" r:id="Rbbbf718483a245c0"/>
    <p:sldId xmlns:r="http://schemas.openxmlformats.org/officeDocument/2006/relationships" id="259" r:id="R0386c6f54ca745d2"/>
    <p:sldId xmlns:r="http://schemas.openxmlformats.org/officeDocument/2006/relationships" id="260" r:id="Ra74f92db7da743e9"/>
    <p:sldId xmlns:r="http://schemas.openxmlformats.org/officeDocument/2006/relationships" id="261" r:id="Rf3d2000bded94f10"/>
    <p:sldId xmlns:r="http://schemas.openxmlformats.org/officeDocument/2006/relationships" id="262" r:id="R50acbf9be0e14b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7fb095f974df4" /><Relationship Type="http://schemas.openxmlformats.org/officeDocument/2006/relationships/slide" Target="/ppt/slides/slide1.xml" Id="Ra3cd92da57e1482d" /><Relationship Type="http://schemas.openxmlformats.org/officeDocument/2006/relationships/slide" Target="/ppt/slides/slide2.xml" Id="Rb35a87ddb3934ac0" /><Relationship Type="http://schemas.openxmlformats.org/officeDocument/2006/relationships/slide" Target="/ppt/slides/slide3.xml" Id="Rbbbf718483a245c0" /><Relationship Type="http://schemas.openxmlformats.org/officeDocument/2006/relationships/slide" Target="/ppt/slides/slide4.xml" Id="R0386c6f54ca745d2" /><Relationship Type="http://schemas.openxmlformats.org/officeDocument/2006/relationships/slide" Target="/ppt/slides/slide5.xml" Id="Ra74f92db7da743e9" /><Relationship Type="http://schemas.openxmlformats.org/officeDocument/2006/relationships/slide" Target="/ppt/slides/slide6.xml" Id="Rf3d2000bded94f10" /><Relationship Type="http://schemas.openxmlformats.org/officeDocument/2006/relationships/slide" Target="/ppt/slides/slide7.xml" Id="R50acbf9be0e14b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09248218049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bb15cd4de48ce" /><Relationship Type="http://schemas.openxmlformats.org/officeDocument/2006/relationships/theme" Target="/ppt/slideMasters/theme/theme1.xml" Id="R1a83f00e1f2f4e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0bb15cd4de48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ff86b290240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7522b64154d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a52ddfa914c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4dc893e7541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35c2aa9374e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248172b104d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c91faddbe44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F5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F5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F5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F5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F5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F5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7 835 406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8 369 324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F5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MARTINE WITH FALCH-NORDHEIM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AKSØY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STECHER FALCH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FALCH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F5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Markalleen 90A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35 55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oivind@aksoyfalch.eu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992 987 383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F5 INVEST AS</a:t>
            </a:r>
          </a:p>
        </p:txBody>
      </p:sp>
    </p:spTree>
  </p:cSld>
  <p:clrMapOvr>
    <a:masterClrMapping xmlns:a="http://schemas.openxmlformats.org/drawingml/2006/main"/>
  </p:clrMapOvr>
</p:sld>
</file>