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4b888fe92e4a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eb767fd8ba46e1"/>
  </p:sldMasterIdLst>
  <p:sldIdLst>
    <p:sldId xmlns:r="http://schemas.openxmlformats.org/officeDocument/2006/relationships" id="256" r:id="Rf1875dae85da4ea9"/>
    <p:sldId xmlns:r="http://schemas.openxmlformats.org/officeDocument/2006/relationships" id="257" r:id="R407bc41267c243c5"/>
    <p:sldId xmlns:r="http://schemas.openxmlformats.org/officeDocument/2006/relationships" id="258" r:id="R98392dd020c047bc"/>
    <p:sldId xmlns:r="http://schemas.openxmlformats.org/officeDocument/2006/relationships" id="259" r:id="R9b3be9f8f2ec4e37"/>
    <p:sldId xmlns:r="http://schemas.openxmlformats.org/officeDocument/2006/relationships" id="260" r:id="R3282ef69e41a47e1"/>
    <p:sldId xmlns:r="http://schemas.openxmlformats.org/officeDocument/2006/relationships" id="261" r:id="R4419b87df14b47f4"/>
    <p:sldId xmlns:r="http://schemas.openxmlformats.org/officeDocument/2006/relationships" id="262" r:id="R149bf60ea35249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eb767fd8ba46e1" /><Relationship Type="http://schemas.openxmlformats.org/officeDocument/2006/relationships/slide" Target="/ppt/slides/slide1.xml" Id="Rf1875dae85da4ea9" /><Relationship Type="http://schemas.openxmlformats.org/officeDocument/2006/relationships/slide" Target="/ppt/slides/slide2.xml" Id="R407bc41267c243c5" /><Relationship Type="http://schemas.openxmlformats.org/officeDocument/2006/relationships/slide" Target="/ppt/slides/slide3.xml" Id="R98392dd020c047bc" /><Relationship Type="http://schemas.openxmlformats.org/officeDocument/2006/relationships/slide" Target="/ppt/slides/slide4.xml" Id="R9b3be9f8f2ec4e37" /><Relationship Type="http://schemas.openxmlformats.org/officeDocument/2006/relationships/slide" Target="/ppt/slides/slide5.xml" Id="R3282ef69e41a47e1" /><Relationship Type="http://schemas.openxmlformats.org/officeDocument/2006/relationships/slide" Target="/ppt/slides/slide6.xml" Id="R4419b87df14b47f4" /><Relationship Type="http://schemas.openxmlformats.org/officeDocument/2006/relationships/slide" Target="/ppt/slides/slide7.xml" Id="R149bf60ea35249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c37ffe719c42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2831e3ffc4685" /><Relationship Type="http://schemas.openxmlformats.org/officeDocument/2006/relationships/theme" Target="/ppt/slideMasters/theme/theme1.xml" Id="R39d06417fb1f4c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a2831e3ffc46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49b2b111441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1fc33d2f247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f5f4ff2d44a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581c27dc449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5dc4329aa40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7f2a220fc4f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7e7c379d148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EKNOS HAGE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EKNOS 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EKNOS HAGE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EKNOS 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EKNOS 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EKNOS 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−523 340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−2 501 826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23 913 464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24 004 184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EKNOS 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ELSE KRISTINE NORDHAGEN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EKNOS 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Brandts vei 65B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992 987 391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EKNOS HAGE AS</a:t>
            </a:r>
          </a:p>
        </p:txBody>
      </p:sp>
    </p:spTree>
  </p:cSld>
  <p:clrMapOvr>
    <a:masterClrMapping xmlns:a="http://schemas.openxmlformats.org/drawingml/2006/main"/>
  </p:clrMapOvr>
</p:sld>
</file>