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7a0609580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c2eb188ab41ad"/>
  </p:sldMasterIdLst>
  <p:sldIdLst>
    <p:sldId xmlns:r="http://schemas.openxmlformats.org/officeDocument/2006/relationships" id="256" r:id="R4f56f0cc4fa54f08"/>
    <p:sldId xmlns:r="http://schemas.openxmlformats.org/officeDocument/2006/relationships" id="257" r:id="R90cd69f066484b62"/>
    <p:sldId xmlns:r="http://schemas.openxmlformats.org/officeDocument/2006/relationships" id="258" r:id="R2a690b7182df4138"/>
    <p:sldId xmlns:r="http://schemas.openxmlformats.org/officeDocument/2006/relationships" id="259" r:id="Rbc9760b1ff754a3c"/>
    <p:sldId xmlns:r="http://schemas.openxmlformats.org/officeDocument/2006/relationships" id="260" r:id="R5a5213b7a0b24563"/>
    <p:sldId xmlns:r="http://schemas.openxmlformats.org/officeDocument/2006/relationships" id="261" r:id="R26c38dc7d411468e"/>
    <p:sldId xmlns:r="http://schemas.openxmlformats.org/officeDocument/2006/relationships" id="262" r:id="R7b42153eb294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c2eb188ab41ad" /><Relationship Type="http://schemas.openxmlformats.org/officeDocument/2006/relationships/slide" Target="/ppt/slides/slide1.xml" Id="R4f56f0cc4fa54f08" /><Relationship Type="http://schemas.openxmlformats.org/officeDocument/2006/relationships/slide" Target="/ppt/slides/slide2.xml" Id="R90cd69f066484b62" /><Relationship Type="http://schemas.openxmlformats.org/officeDocument/2006/relationships/slide" Target="/ppt/slides/slide3.xml" Id="R2a690b7182df4138" /><Relationship Type="http://schemas.openxmlformats.org/officeDocument/2006/relationships/slide" Target="/ppt/slides/slide4.xml" Id="Rbc9760b1ff754a3c" /><Relationship Type="http://schemas.openxmlformats.org/officeDocument/2006/relationships/slide" Target="/ppt/slides/slide5.xml" Id="R5a5213b7a0b24563" /><Relationship Type="http://schemas.openxmlformats.org/officeDocument/2006/relationships/slide" Target="/ppt/slides/slide6.xml" Id="R26c38dc7d411468e" /><Relationship Type="http://schemas.openxmlformats.org/officeDocument/2006/relationships/slide" Target="/ppt/slides/slide7.xml" Id="R7b42153eb294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2083b4cd946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d26b0d7984d72" /><Relationship Type="http://schemas.openxmlformats.org/officeDocument/2006/relationships/theme" Target="/ppt/slideMasters/theme/theme1.xml" Id="Rd9c1beac7358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d26b0d798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307281bad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62cfdc6c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460267bff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f19d5aa0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be17e71c94d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14fd86a8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0d4af003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SB1 MARKETS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1 183 711 000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2 021 965 000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3 825 589 000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mail@sb1markets.no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992 999 101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SB1 MARKETS AS</a:t>
            </a:r>
          </a:p>
        </p:txBody>
      </p:sp>
    </p:spTree>
  </p:cSld>
  <p:clrMapOvr>
    <a:masterClrMapping xmlns:a="http://schemas.openxmlformats.org/drawingml/2006/main"/>
  </p:clrMapOvr>
</p:sld>
</file>