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4c629ddc4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416074c9f4480"/>
  </p:sldMasterIdLst>
  <p:sldIdLst>
    <p:sldId xmlns:r="http://schemas.openxmlformats.org/officeDocument/2006/relationships" id="256" r:id="R38958d98421242fe"/>
    <p:sldId xmlns:r="http://schemas.openxmlformats.org/officeDocument/2006/relationships" id="257" r:id="R1cf91011967c4dae"/>
    <p:sldId xmlns:r="http://schemas.openxmlformats.org/officeDocument/2006/relationships" id="258" r:id="Rf7b6c07fc16f4d08"/>
    <p:sldId xmlns:r="http://schemas.openxmlformats.org/officeDocument/2006/relationships" id="259" r:id="Rfa47a59d0bec4b32"/>
    <p:sldId xmlns:r="http://schemas.openxmlformats.org/officeDocument/2006/relationships" id="260" r:id="R06548fb985c242f4"/>
    <p:sldId xmlns:r="http://schemas.openxmlformats.org/officeDocument/2006/relationships" id="261" r:id="R601120aca41d4caa"/>
    <p:sldId xmlns:r="http://schemas.openxmlformats.org/officeDocument/2006/relationships" id="262" r:id="R7fff16cb600a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416074c9f4480" /><Relationship Type="http://schemas.openxmlformats.org/officeDocument/2006/relationships/slide" Target="/ppt/slides/slide1.xml" Id="R38958d98421242fe" /><Relationship Type="http://schemas.openxmlformats.org/officeDocument/2006/relationships/slide" Target="/ppt/slides/slide2.xml" Id="R1cf91011967c4dae" /><Relationship Type="http://schemas.openxmlformats.org/officeDocument/2006/relationships/slide" Target="/ppt/slides/slide3.xml" Id="Rf7b6c07fc16f4d08" /><Relationship Type="http://schemas.openxmlformats.org/officeDocument/2006/relationships/slide" Target="/ppt/slides/slide4.xml" Id="Rfa47a59d0bec4b32" /><Relationship Type="http://schemas.openxmlformats.org/officeDocument/2006/relationships/slide" Target="/ppt/slides/slide5.xml" Id="R06548fb985c242f4" /><Relationship Type="http://schemas.openxmlformats.org/officeDocument/2006/relationships/slide" Target="/ppt/slides/slide6.xml" Id="R601120aca41d4caa" /><Relationship Type="http://schemas.openxmlformats.org/officeDocument/2006/relationships/slide" Target="/ppt/slides/slide7.xml" Id="R7fff16cb600a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d16bccb92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878a712a45d1" /><Relationship Type="http://schemas.openxmlformats.org/officeDocument/2006/relationships/theme" Target="/ppt/slideMasters/theme/theme1.xml" Id="Rcc7c320f36a3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6878a712a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fd5fd52f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d4514f91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736efb97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dded5b07b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ff8917193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6873e123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da86b758a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EFLA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91 844 466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38 490 426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LINUHÖNNUN HF  –  68,3 %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EFLA AS  –  31,7 %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98 42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993 000 906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EFLA AS</a:t>
            </a:r>
          </a:p>
        </p:txBody>
      </p:sp>
    </p:spTree>
  </p:cSld>
  <p:clrMapOvr>
    <a:masterClrMapping xmlns:a="http://schemas.openxmlformats.org/drawingml/2006/main"/>
  </p:clrMapOvr>
</p:sld>
</file>