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534b37f05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c156339bc4eca"/>
  </p:sldMasterIdLst>
  <p:sldIdLst>
    <p:sldId xmlns:r="http://schemas.openxmlformats.org/officeDocument/2006/relationships" id="256" r:id="Raade3ad41376420c"/>
    <p:sldId xmlns:r="http://schemas.openxmlformats.org/officeDocument/2006/relationships" id="257" r:id="Rfd32a53d887f4519"/>
    <p:sldId xmlns:r="http://schemas.openxmlformats.org/officeDocument/2006/relationships" id="258" r:id="R80fec7ad31a847a0"/>
    <p:sldId xmlns:r="http://schemas.openxmlformats.org/officeDocument/2006/relationships" id="259" r:id="Rd41b5d7ef9e34bd8"/>
    <p:sldId xmlns:r="http://schemas.openxmlformats.org/officeDocument/2006/relationships" id="260" r:id="Re749870aca114288"/>
    <p:sldId xmlns:r="http://schemas.openxmlformats.org/officeDocument/2006/relationships" id="261" r:id="R7d304d204e0840ad"/>
    <p:sldId xmlns:r="http://schemas.openxmlformats.org/officeDocument/2006/relationships" id="262" r:id="R6ab5215731b4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c156339bc4eca" /><Relationship Type="http://schemas.openxmlformats.org/officeDocument/2006/relationships/slide" Target="/ppt/slides/slide1.xml" Id="Raade3ad41376420c" /><Relationship Type="http://schemas.openxmlformats.org/officeDocument/2006/relationships/slide" Target="/ppt/slides/slide2.xml" Id="Rfd32a53d887f4519" /><Relationship Type="http://schemas.openxmlformats.org/officeDocument/2006/relationships/slide" Target="/ppt/slides/slide3.xml" Id="R80fec7ad31a847a0" /><Relationship Type="http://schemas.openxmlformats.org/officeDocument/2006/relationships/slide" Target="/ppt/slides/slide4.xml" Id="Rd41b5d7ef9e34bd8" /><Relationship Type="http://schemas.openxmlformats.org/officeDocument/2006/relationships/slide" Target="/ppt/slides/slide5.xml" Id="Re749870aca114288" /><Relationship Type="http://schemas.openxmlformats.org/officeDocument/2006/relationships/slide" Target="/ppt/slides/slide6.xml" Id="R7d304d204e0840ad" /><Relationship Type="http://schemas.openxmlformats.org/officeDocument/2006/relationships/slide" Target="/ppt/slides/slide7.xml" Id="R6ab5215731b4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38fabb09e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ec3b2cb4146fb" /><Relationship Type="http://schemas.openxmlformats.org/officeDocument/2006/relationships/theme" Target="/ppt/slideMasters/theme/theme1.xml" Id="Rcb59cac953c4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ec3b2cb41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317cdea6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03890258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12ed8090e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3e86f9be041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88089e98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1146ba45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34162089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HF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 ANLEGG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11 272 535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HARRY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CHRISTOFFER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Nosaveien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92 53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993 007 382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ANLEGG AS</a:t>
            </a:r>
          </a:p>
        </p:txBody>
      </p:sp>
    </p:spTree>
  </p:cSld>
  <p:clrMapOvr>
    <a:masterClrMapping xmlns:a="http://schemas.openxmlformats.org/drawingml/2006/main"/>
  </p:clrMapOvr>
</p:sld>
</file>