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ffa9f737084c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bf127e2a96447d"/>
  </p:sldMasterIdLst>
  <p:sldIdLst>
    <p:sldId xmlns:r="http://schemas.openxmlformats.org/officeDocument/2006/relationships" id="256" r:id="R111da2e899d14b17"/>
    <p:sldId xmlns:r="http://schemas.openxmlformats.org/officeDocument/2006/relationships" id="257" r:id="R1f8667dc9da346e3"/>
    <p:sldId xmlns:r="http://schemas.openxmlformats.org/officeDocument/2006/relationships" id="258" r:id="R2044ca39702f46f4"/>
    <p:sldId xmlns:r="http://schemas.openxmlformats.org/officeDocument/2006/relationships" id="259" r:id="R6f4ec97dde4d4305"/>
    <p:sldId xmlns:r="http://schemas.openxmlformats.org/officeDocument/2006/relationships" id="260" r:id="R78865f275bdc4fa8"/>
    <p:sldId xmlns:r="http://schemas.openxmlformats.org/officeDocument/2006/relationships" id="261" r:id="Rb6ebccd044d441f1"/>
    <p:sldId xmlns:r="http://schemas.openxmlformats.org/officeDocument/2006/relationships" id="262" r:id="Rfc883ad565db4f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f127e2a96447d" /><Relationship Type="http://schemas.openxmlformats.org/officeDocument/2006/relationships/slide" Target="/ppt/slides/slide1.xml" Id="R111da2e899d14b17" /><Relationship Type="http://schemas.openxmlformats.org/officeDocument/2006/relationships/slide" Target="/ppt/slides/slide2.xml" Id="R1f8667dc9da346e3" /><Relationship Type="http://schemas.openxmlformats.org/officeDocument/2006/relationships/slide" Target="/ppt/slides/slide3.xml" Id="R2044ca39702f46f4" /><Relationship Type="http://schemas.openxmlformats.org/officeDocument/2006/relationships/slide" Target="/ppt/slides/slide4.xml" Id="R6f4ec97dde4d4305" /><Relationship Type="http://schemas.openxmlformats.org/officeDocument/2006/relationships/slide" Target="/ppt/slides/slide5.xml" Id="R78865f275bdc4fa8" /><Relationship Type="http://schemas.openxmlformats.org/officeDocument/2006/relationships/slide" Target="/ppt/slides/slide6.xml" Id="Rb6ebccd044d441f1" /><Relationship Type="http://schemas.openxmlformats.org/officeDocument/2006/relationships/slide" Target="/ppt/slides/slide7.xml" Id="Rfc883ad565db4f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de9db84fc4f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cb761a3fc4b1e" /><Relationship Type="http://schemas.openxmlformats.org/officeDocument/2006/relationships/theme" Target="/ppt/slideMasters/theme/theme1.xml" Id="R51a5ae26e9d449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8cb761a3fc4b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dbb29d85243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68355f03640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bfdd1848d43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725b8c22a4e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56962445149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6e2dbdddb4f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4aa0fd96a4f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TERUM HOLDING AS ble etablert [år] og holder til i Åmot.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423 308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167 004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−74 010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5 462 428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13 034 138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TERUM TORGER MARTIN K  –  71,4 %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TERUM ANDERS GUTTORM  –  28,6 %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Koplandveien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martin-t@online.no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993 011 045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TERUM HOLDING AS</a:t>
            </a:r>
          </a:p>
        </p:txBody>
      </p:sp>
    </p:spTree>
  </p:cSld>
  <p:clrMapOvr>
    <a:masterClrMapping xmlns:a="http://schemas.openxmlformats.org/drawingml/2006/main"/>
  </p:clrMapOvr>
</p:sld>
</file>