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238862624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11ab82703459a"/>
  </p:sldMasterIdLst>
  <p:sldIdLst>
    <p:sldId xmlns:r="http://schemas.openxmlformats.org/officeDocument/2006/relationships" id="256" r:id="R1851d45649a64dd6"/>
    <p:sldId xmlns:r="http://schemas.openxmlformats.org/officeDocument/2006/relationships" id="257" r:id="Ra56ff11cf9ec422d"/>
    <p:sldId xmlns:r="http://schemas.openxmlformats.org/officeDocument/2006/relationships" id="258" r:id="R64025092a05542c0"/>
    <p:sldId xmlns:r="http://schemas.openxmlformats.org/officeDocument/2006/relationships" id="259" r:id="Rae4595ebacc5478a"/>
    <p:sldId xmlns:r="http://schemas.openxmlformats.org/officeDocument/2006/relationships" id="260" r:id="R4a59b3e2f8854a1e"/>
    <p:sldId xmlns:r="http://schemas.openxmlformats.org/officeDocument/2006/relationships" id="261" r:id="R64a387333c114a1c"/>
    <p:sldId xmlns:r="http://schemas.openxmlformats.org/officeDocument/2006/relationships" id="262" r:id="R2ac3754b04f8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11ab82703459a" /><Relationship Type="http://schemas.openxmlformats.org/officeDocument/2006/relationships/slide" Target="/ppt/slides/slide1.xml" Id="R1851d45649a64dd6" /><Relationship Type="http://schemas.openxmlformats.org/officeDocument/2006/relationships/slide" Target="/ppt/slides/slide2.xml" Id="Ra56ff11cf9ec422d" /><Relationship Type="http://schemas.openxmlformats.org/officeDocument/2006/relationships/slide" Target="/ppt/slides/slide3.xml" Id="R64025092a05542c0" /><Relationship Type="http://schemas.openxmlformats.org/officeDocument/2006/relationships/slide" Target="/ppt/slides/slide4.xml" Id="Rae4595ebacc5478a" /><Relationship Type="http://schemas.openxmlformats.org/officeDocument/2006/relationships/slide" Target="/ppt/slides/slide5.xml" Id="R4a59b3e2f8854a1e" /><Relationship Type="http://schemas.openxmlformats.org/officeDocument/2006/relationships/slide" Target="/ppt/slides/slide6.xml" Id="R64a387333c114a1c" /><Relationship Type="http://schemas.openxmlformats.org/officeDocument/2006/relationships/slide" Target="/ppt/slides/slide7.xml" Id="R2ac3754b04f8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89cf2814a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3db5494e4ab7" /><Relationship Type="http://schemas.openxmlformats.org/officeDocument/2006/relationships/theme" Target="/ppt/slideMasters/theme/theme1.xml" Id="Rac0222f33b344d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fd3db5494e4a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f90d631dd4b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94d84069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a39dded1d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edc32ee9f41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039df62b8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d205b486e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c59e3e9cc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VILDENSKY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VILDENSKY INVEST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55 353 564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63 599 491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63 850 968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INGEBRETSEN REIMER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Reimer, Sjøstrandveien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91 27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camillareimer@me.com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993 019 836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