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737513d11b48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c93463be1d4625"/>
  </p:sldMasterIdLst>
  <p:sldIdLst>
    <p:sldId xmlns:r="http://schemas.openxmlformats.org/officeDocument/2006/relationships" id="256" r:id="R9febd500d13f49f5"/>
    <p:sldId xmlns:r="http://schemas.openxmlformats.org/officeDocument/2006/relationships" id="257" r:id="Rb7edb9198f12477d"/>
    <p:sldId xmlns:r="http://schemas.openxmlformats.org/officeDocument/2006/relationships" id="258" r:id="Rf3414733d36741c1"/>
    <p:sldId xmlns:r="http://schemas.openxmlformats.org/officeDocument/2006/relationships" id="259" r:id="Rb9c88ae42e9a4c1b"/>
    <p:sldId xmlns:r="http://schemas.openxmlformats.org/officeDocument/2006/relationships" id="260" r:id="R9e3b823f44c14652"/>
    <p:sldId xmlns:r="http://schemas.openxmlformats.org/officeDocument/2006/relationships" id="261" r:id="Re980d4a7d7304f67"/>
    <p:sldId xmlns:r="http://schemas.openxmlformats.org/officeDocument/2006/relationships" id="262" r:id="Rc0694d28cdcf47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c93463be1d4625" /><Relationship Type="http://schemas.openxmlformats.org/officeDocument/2006/relationships/slide" Target="/ppt/slides/slide1.xml" Id="R9febd500d13f49f5" /><Relationship Type="http://schemas.openxmlformats.org/officeDocument/2006/relationships/slide" Target="/ppt/slides/slide2.xml" Id="Rb7edb9198f12477d" /><Relationship Type="http://schemas.openxmlformats.org/officeDocument/2006/relationships/slide" Target="/ppt/slides/slide3.xml" Id="Rf3414733d36741c1" /><Relationship Type="http://schemas.openxmlformats.org/officeDocument/2006/relationships/slide" Target="/ppt/slides/slide4.xml" Id="Rb9c88ae42e9a4c1b" /><Relationship Type="http://schemas.openxmlformats.org/officeDocument/2006/relationships/slide" Target="/ppt/slides/slide5.xml" Id="R9e3b823f44c14652" /><Relationship Type="http://schemas.openxmlformats.org/officeDocument/2006/relationships/slide" Target="/ppt/slides/slide6.xml" Id="Re980d4a7d7304f67" /><Relationship Type="http://schemas.openxmlformats.org/officeDocument/2006/relationships/slide" Target="/ppt/slides/slide7.xml" Id="Rc0694d28cdcf47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e1193a29274a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af249b4684d52" /><Relationship Type="http://schemas.openxmlformats.org/officeDocument/2006/relationships/theme" Target="/ppt/slideMasters/theme/theme1.xml" Id="R8cf16d25b9ef47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1af249b4684d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857747e2d44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3244e7c8349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861bee65b4f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b5e3a79db44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a907e67a149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2cc16f43a42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5e9b36a4049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 G. ANDERSEN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G.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 G. ANDERSEN AS ble etablert [år] og holder til i Borgenhaugen.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G.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G.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G.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697 404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262 249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281 740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G.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EKHOLDT GLENN I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G.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Nygårdshaugen 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1739 Borgenhaugen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17 77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ror.g.a@online.no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www.g-andersen.no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993 020 095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G. ANDERSEN AS</a:t>
            </a:r>
          </a:p>
        </p:txBody>
      </p:sp>
    </p:spTree>
  </p:cSld>
  <p:clrMapOvr>
    <a:masterClrMapping xmlns:a="http://schemas.openxmlformats.org/drawingml/2006/main"/>
  </p:clrMapOvr>
</p:sld>
</file>