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c01c48171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ad79c55c1490b"/>
  </p:sldMasterIdLst>
  <p:sldIdLst>
    <p:sldId xmlns:r="http://schemas.openxmlformats.org/officeDocument/2006/relationships" id="256" r:id="R3cb66430936b4d01"/>
    <p:sldId xmlns:r="http://schemas.openxmlformats.org/officeDocument/2006/relationships" id="257" r:id="Rea02e3842dd5422e"/>
    <p:sldId xmlns:r="http://schemas.openxmlformats.org/officeDocument/2006/relationships" id="258" r:id="Rfd56fbc2dc854f10"/>
    <p:sldId xmlns:r="http://schemas.openxmlformats.org/officeDocument/2006/relationships" id="259" r:id="Rea9232a8418b477b"/>
    <p:sldId xmlns:r="http://schemas.openxmlformats.org/officeDocument/2006/relationships" id="260" r:id="Ra45b8f711faa4a41"/>
    <p:sldId xmlns:r="http://schemas.openxmlformats.org/officeDocument/2006/relationships" id="261" r:id="Rad45985d1af64f59"/>
    <p:sldId xmlns:r="http://schemas.openxmlformats.org/officeDocument/2006/relationships" id="262" r:id="R7249c853b031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ad79c55c1490b" /><Relationship Type="http://schemas.openxmlformats.org/officeDocument/2006/relationships/slide" Target="/ppt/slides/slide1.xml" Id="R3cb66430936b4d01" /><Relationship Type="http://schemas.openxmlformats.org/officeDocument/2006/relationships/slide" Target="/ppt/slides/slide2.xml" Id="Rea02e3842dd5422e" /><Relationship Type="http://schemas.openxmlformats.org/officeDocument/2006/relationships/slide" Target="/ppt/slides/slide3.xml" Id="Rfd56fbc2dc854f10" /><Relationship Type="http://schemas.openxmlformats.org/officeDocument/2006/relationships/slide" Target="/ppt/slides/slide4.xml" Id="Rea9232a8418b477b" /><Relationship Type="http://schemas.openxmlformats.org/officeDocument/2006/relationships/slide" Target="/ppt/slides/slide5.xml" Id="Ra45b8f711faa4a41" /><Relationship Type="http://schemas.openxmlformats.org/officeDocument/2006/relationships/slide" Target="/ppt/slides/slide6.xml" Id="Rad45985d1af64f59" /><Relationship Type="http://schemas.openxmlformats.org/officeDocument/2006/relationships/slide" Target="/ppt/slides/slide7.xml" Id="R7249c853b031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0b2de9c3044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70f659ac946ad" /><Relationship Type="http://schemas.openxmlformats.org/officeDocument/2006/relationships/theme" Target="/ppt/slideMasters/theme/theme1.xml" Id="R1c3a4bf3bb82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70f659ac9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b85001aec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6e8ec13f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6492a778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8cb2a0ac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4fdd128a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0244c07a0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8777a6a27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RRT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RYMER PER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993 026 336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