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c9f91ab51a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f79487a664ad7"/>
  </p:sldMasterIdLst>
  <p:sldIdLst>
    <p:sldId xmlns:r="http://schemas.openxmlformats.org/officeDocument/2006/relationships" id="256" r:id="R12cbad9202a44185"/>
    <p:sldId xmlns:r="http://schemas.openxmlformats.org/officeDocument/2006/relationships" id="257" r:id="R6cc83942c5c34f04"/>
    <p:sldId xmlns:r="http://schemas.openxmlformats.org/officeDocument/2006/relationships" id="258" r:id="R0e14b0cbe8de4677"/>
    <p:sldId xmlns:r="http://schemas.openxmlformats.org/officeDocument/2006/relationships" id="259" r:id="R7cb9e32bd86b4a42"/>
    <p:sldId xmlns:r="http://schemas.openxmlformats.org/officeDocument/2006/relationships" id="260" r:id="Rad92306287304d7a"/>
    <p:sldId xmlns:r="http://schemas.openxmlformats.org/officeDocument/2006/relationships" id="261" r:id="Rdfaaa37d991f4bc3"/>
    <p:sldId xmlns:r="http://schemas.openxmlformats.org/officeDocument/2006/relationships" id="262" r:id="Rab81bc01830942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f79487a664ad7" /><Relationship Type="http://schemas.openxmlformats.org/officeDocument/2006/relationships/slide" Target="/ppt/slides/slide1.xml" Id="R12cbad9202a44185" /><Relationship Type="http://schemas.openxmlformats.org/officeDocument/2006/relationships/slide" Target="/ppt/slides/slide2.xml" Id="R6cc83942c5c34f04" /><Relationship Type="http://schemas.openxmlformats.org/officeDocument/2006/relationships/slide" Target="/ppt/slides/slide3.xml" Id="R0e14b0cbe8de4677" /><Relationship Type="http://schemas.openxmlformats.org/officeDocument/2006/relationships/slide" Target="/ppt/slides/slide4.xml" Id="R7cb9e32bd86b4a42" /><Relationship Type="http://schemas.openxmlformats.org/officeDocument/2006/relationships/slide" Target="/ppt/slides/slide5.xml" Id="Rad92306287304d7a" /><Relationship Type="http://schemas.openxmlformats.org/officeDocument/2006/relationships/slide" Target="/ppt/slides/slide6.xml" Id="Rdfaaa37d991f4bc3" /><Relationship Type="http://schemas.openxmlformats.org/officeDocument/2006/relationships/slide" Target="/ppt/slides/slide7.xml" Id="Rab81bc01830942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f3f2b19554b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e5519b7e94bdb" /><Relationship Type="http://schemas.openxmlformats.org/officeDocument/2006/relationships/theme" Target="/ppt/slideMasters/theme/theme1.xml" Id="Rdc667b2505e3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ae5519b7e94b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974a59d4045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5eabb829c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ab1dcc9ad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678ef95be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d4d45cfc4c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cb6a940ee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f82443820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OG RÅDGIVNING AS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245 575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457 266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RAMANOVICH VIKTORIYA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Andersrudveien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post@regnskapogradgivning.no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www.regnskapogradgivning.no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993 049 557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OG RÅDGIVNING AS</a:t>
            </a:r>
          </a:p>
        </p:txBody>
      </p:sp>
    </p:spTree>
  </p:cSld>
  <p:clrMapOvr>
    <a:masterClrMapping xmlns:a="http://schemas.openxmlformats.org/drawingml/2006/main"/>
  </p:clrMapOvr>
</p:sld>
</file>