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1bc6c293b49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a3914307b64c6b"/>
  </p:sldMasterIdLst>
  <p:sldIdLst>
    <p:sldId xmlns:r="http://schemas.openxmlformats.org/officeDocument/2006/relationships" id="256" r:id="Rd71f31babfed4c48"/>
    <p:sldId xmlns:r="http://schemas.openxmlformats.org/officeDocument/2006/relationships" id="257" r:id="Rd50968778d9f473c"/>
    <p:sldId xmlns:r="http://schemas.openxmlformats.org/officeDocument/2006/relationships" id="258" r:id="R1f7ae7e0e89d4a70"/>
    <p:sldId xmlns:r="http://schemas.openxmlformats.org/officeDocument/2006/relationships" id="259" r:id="R7e2d5e1c507447a6"/>
    <p:sldId xmlns:r="http://schemas.openxmlformats.org/officeDocument/2006/relationships" id="260" r:id="Re5d32edf7e01493c"/>
    <p:sldId xmlns:r="http://schemas.openxmlformats.org/officeDocument/2006/relationships" id="261" r:id="Rc7dac7d517444100"/>
    <p:sldId xmlns:r="http://schemas.openxmlformats.org/officeDocument/2006/relationships" id="262" r:id="R81f1905a7f1445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3914307b64c6b" /><Relationship Type="http://schemas.openxmlformats.org/officeDocument/2006/relationships/slide" Target="/ppt/slides/slide1.xml" Id="Rd71f31babfed4c48" /><Relationship Type="http://schemas.openxmlformats.org/officeDocument/2006/relationships/slide" Target="/ppt/slides/slide2.xml" Id="Rd50968778d9f473c" /><Relationship Type="http://schemas.openxmlformats.org/officeDocument/2006/relationships/slide" Target="/ppt/slides/slide3.xml" Id="R1f7ae7e0e89d4a70" /><Relationship Type="http://schemas.openxmlformats.org/officeDocument/2006/relationships/slide" Target="/ppt/slides/slide4.xml" Id="R7e2d5e1c507447a6" /><Relationship Type="http://schemas.openxmlformats.org/officeDocument/2006/relationships/slide" Target="/ppt/slides/slide5.xml" Id="Re5d32edf7e01493c" /><Relationship Type="http://schemas.openxmlformats.org/officeDocument/2006/relationships/slide" Target="/ppt/slides/slide6.xml" Id="Rc7dac7d517444100" /><Relationship Type="http://schemas.openxmlformats.org/officeDocument/2006/relationships/slide" Target="/ppt/slides/slide7.xml" Id="R81f1905a7f1445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72ef9bb4a48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4cfe6b31c4cf1" /><Relationship Type="http://schemas.openxmlformats.org/officeDocument/2006/relationships/theme" Target="/ppt/slideMasters/theme/theme1.xml" Id="Rc190dec9012344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b4cfe6b31c4c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10a4c5975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57dea529e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b8b560f3d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82fdfb50b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12ed900de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d0a0123b34c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f7bfed6be43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HABITAT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HABITAT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29 822 141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−1 169 731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2 222 503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6 055 087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SVEEN-ØSTENSEN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ULVERUD DANIEL OLAV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post@habitat-as.no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993 058 602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AS</a:t>
            </a:r>
          </a:p>
        </p:txBody>
      </p:sp>
    </p:spTree>
  </p:cSld>
  <p:clrMapOvr>
    <a:masterClrMapping xmlns:a="http://schemas.openxmlformats.org/drawingml/2006/main"/>
  </p:clrMapOvr>
</p:sld>
</file>