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fce98496a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88ada5ecd43ca"/>
  </p:sldMasterIdLst>
  <p:sldIdLst>
    <p:sldId xmlns:r="http://schemas.openxmlformats.org/officeDocument/2006/relationships" id="256" r:id="Rfbfe71c9454342cc"/>
    <p:sldId xmlns:r="http://schemas.openxmlformats.org/officeDocument/2006/relationships" id="257" r:id="R2885d467020f4b30"/>
    <p:sldId xmlns:r="http://schemas.openxmlformats.org/officeDocument/2006/relationships" id="258" r:id="R052ec2367ed44c24"/>
    <p:sldId xmlns:r="http://schemas.openxmlformats.org/officeDocument/2006/relationships" id="259" r:id="R21e0a4c75e504d11"/>
    <p:sldId xmlns:r="http://schemas.openxmlformats.org/officeDocument/2006/relationships" id="260" r:id="R453b0a8b3a584084"/>
    <p:sldId xmlns:r="http://schemas.openxmlformats.org/officeDocument/2006/relationships" id="261" r:id="Rbac4a01f43ad48d3"/>
    <p:sldId xmlns:r="http://schemas.openxmlformats.org/officeDocument/2006/relationships" id="262" r:id="R643d51309050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88ada5ecd43ca" /><Relationship Type="http://schemas.openxmlformats.org/officeDocument/2006/relationships/slide" Target="/ppt/slides/slide1.xml" Id="Rfbfe71c9454342cc" /><Relationship Type="http://schemas.openxmlformats.org/officeDocument/2006/relationships/slide" Target="/ppt/slides/slide2.xml" Id="R2885d467020f4b30" /><Relationship Type="http://schemas.openxmlformats.org/officeDocument/2006/relationships/slide" Target="/ppt/slides/slide3.xml" Id="R052ec2367ed44c24" /><Relationship Type="http://schemas.openxmlformats.org/officeDocument/2006/relationships/slide" Target="/ppt/slides/slide4.xml" Id="R21e0a4c75e504d11" /><Relationship Type="http://schemas.openxmlformats.org/officeDocument/2006/relationships/slide" Target="/ppt/slides/slide5.xml" Id="R453b0a8b3a584084" /><Relationship Type="http://schemas.openxmlformats.org/officeDocument/2006/relationships/slide" Target="/ppt/slides/slide6.xml" Id="Rbac4a01f43ad48d3" /><Relationship Type="http://schemas.openxmlformats.org/officeDocument/2006/relationships/slide" Target="/ppt/slides/slide7.xml" Id="R643d51309050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f1b3a011e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112d27694429" /><Relationship Type="http://schemas.openxmlformats.org/officeDocument/2006/relationships/theme" Target="/ppt/slideMasters/theme/theme1.xml" Id="Re07bb88f590f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f112d2769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4a7fc7da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a9bc1c9e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706c8566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e545fede4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693b6d74c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44523090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2bf08410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BRUSERUD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9 478 599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4 912 953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BRUSERUD THOR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Sandebuktveien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97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993 061 999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BRUSERUD AS</a:t>
            </a:r>
          </a:p>
        </p:txBody>
      </p:sp>
    </p:spTree>
  </p:cSld>
  <p:clrMapOvr>
    <a:masterClrMapping xmlns:a="http://schemas.openxmlformats.org/drawingml/2006/main"/>
  </p:clrMapOvr>
</p:sld>
</file>