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8e33e0e35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862823d194784"/>
  </p:sldMasterIdLst>
  <p:sldIdLst>
    <p:sldId xmlns:r="http://schemas.openxmlformats.org/officeDocument/2006/relationships" id="256" r:id="Rfa905512244d4465"/>
    <p:sldId xmlns:r="http://schemas.openxmlformats.org/officeDocument/2006/relationships" id="257" r:id="Rf0c6b7c14eeb459e"/>
    <p:sldId xmlns:r="http://schemas.openxmlformats.org/officeDocument/2006/relationships" id="258" r:id="R45f3f8691b5b4467"/>
    <p:sldId xmlns:r="http://schemas.openxmlformats.org/officeDocument/2006/relationships" id="259" r:id="R060115ad8c454e94"/>
    <p:sldId xmlns:r="http://schemas.openxmlformats.org/officeDocument/2006/relationships" id="260" r:id="R1617a108f9d94006"/>
    <p:sldId xmlns:r="http://schemas.openxmlformats.org/officeDocument/2006/relationships" id="261" r:id="Rdf47a2f740a04163"/>
    <p:sldId xmlns:r="http://schemas.openxmlformats.org/officeDocument/2006/relationships" id="262" r:id="Rcbfa9cd7d8e1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862823d194784" /><Relationship Type="http://schemas.openxmlformats.org/officeDocument/2006/relationships/slide" Target="/ppt/slides/slide1.xml" Id="Rfa905512244d4465" /><Relationship Type="http://schemas.openxmlformats.org/officeDocument/2006/relationships/slide" Target="/ppt/slides/slide2.xml" Id="Rf0c6b7c14eeb459e" /><Relationship Type="http://schemas.openxmlformats.org/officeDocument/2006/relationships/slide" Target="/ppt/slides/slide3.xml" Id="R45f3f8691b5b4467" /><Relationship Type="http://schemas.openxmlformats.org/officeDocument/2006/relationships/slide" Target="/ppt/slides/slide4.xml" Id="R060115ad8c454e94" /><Relationship Type="http://schemas.openxmlformats.org/officeDocument/2006/relationships/slide" Target="/ppt/slides/slide5.xml" Id="R1617a108f9d94006" /><Relationship Type="http://schemas.openxmlformats.org/officeDocument/2006/relationships/slide" Target="/ppt/slides/slide6.xml" Id="Rdf47a2f740a04163" /><Relationship Type="http://schemas.openxmlformats.org/officeDocument/2006/relationships/slide" Target="/ppt/slides/slide7.xml" Id="Rcbfa9cd7d8e1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af12d196e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96fae3f8b414d" /><Relationship Type="http://schemas.openxmlformats.org/officeDocument/2006/relationships/theme" Target="/ppt/slideMasters/theme/theme1.xml" Id="R19f3b99a0726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96fae3f8b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be2530d4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da12f2f9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fedb5899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60afabb8d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005165cd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29e9f128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7c3d7f7b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ABISA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ARNE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ABISA AS</a:t>
            </a:r>
          </a:p>
        </p:txBody>
      </p:sp>
    </p:spTree>
  </p:cSld>
  <p:clrMapOvr>
    <a:masterClrMapping xmlns:a="http://schemas.openxmlformats.org/drawingml/2006/main"/>
  </p:clrMapOvr>
</p:sld>
</file>