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fb278fdeb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90cd937d5440a"/>
  </p:sldMasterIdLst>
  <p:sldIdLst>
    <p:sldId xmlns:r="http://schemas.openxmlformats.org/officeDocument/2006/relationships" id="256" r:id="Ra2600aa44c854614"/>
    <p:sldId xmlns:r="http://schemas.openxmlformats.org/officeDocument/2006/relationships" id="257" r:id="R3e4b5812f8724afc"/>
    <p:sldId xmlns:r="http://schemas.openxmlformats.org/officeDocument/2006/relationships" id="258" r:id="R9e40eec58df74b27"/>
    <p:sldId xmlns:r="http://schemas.openxmlformats.org/officeDocument/2006/relationships" id="259" r:id="Rbc544268874f404c"/>
    <p:sldId xmlns:r="http://schemas.openxmlformats.org/officeDocument/2006/relationships" id="260" r:id="Ra0220c714d094ee0"/>
    <p:sldId xmlns:r="http://schemas.openxmlformats.org/officeDocument/2006/relationships" id="261" r:id="Rf99a86b90dca4d32"/>
    <p:sldId xmlns:r="http://schemas.openxmlformats.org/officeDocument/2006/relationships" id="262" r:id="Re9dad67ef2f0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90cd937d5440a" /><Relationship Type="http://schemas.openxmlformats.org/officeDocument/2006/relationships/slide" Target="/ppt/slides/slide1.xml" Id="Ra2600aa44c854614" /><Relationship Type="http://schemas.openxmlformats.org/officeDocument/2006/relationships/slide" Target="/ppt/slides/slide2.xml" Id="R3e4b5812f8724afc" /><Relationship Type="http://schemas.openxmlformats.org/officeDocument/2006/relationships/slide" Target="/ppt/slides/slide3.xml" Id="R9e40eec58df74b27" /><Relationship Type="http://schemas.openxmlformats.org/officeDocument/2006/relationships/slide" Target="/ppt/slides/slide4.xml" Id="Rbc544268874f404c" /><Relationship Type="http://schemas.openxmlformats.org/officeDocument/2006/relationships/slide" Target="/ppt/slides/slide5.xml" Id="Ra0220c714d094ee0" /><Relationship Type="http://schemas.openxmlformats.org/officeDocument/2006/relationships/slide" Target="/ppt/slides/slide6.xml" Id="Rf99a86b90dca4d32" /><Relationship Type="http://schemas.openxmlformats.org/officeDocument/2006/relationships/slide" Target="/ppt/slides/slide7.xml" Id="Re9dad67ef2f0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06c97deaf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98174bd440a0" /><Relationship Type="http://schemas.openxmlformats.org/officeDocument/2006/relationships/theme" Target="/ppt/slideMasters/theme/theme1.xml" Id="R66a665a22fc6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598174bd4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de4b25aa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f6d3124e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4513d4ca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78332fed4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8255dcbf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d1965dc05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51d5f7774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PREMIUM EQUITY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PREMIUM EQUITY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PREMIUM EQUITY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PREMIUM EQUITY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PREMIUM EQUITY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PREMIUM EQUITY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30 699 565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32 770 057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PREMIUM EQUITY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ANKER-RASCH STORM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PREMIUM EQUITY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64 41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PREMIUM EQUITY HOLDING AS</a:t>
            </a:r>
          </a:p>
        </p:txBody>
      </p:sp>
    </p:spTree>
  </p:cSld>
  <p:clrMapOvr>
    <a:masterClrMapping xmlns:a="http://schemas.openxmlformats.org/drawingml/2006/main"/>
  </p:clrMapOvr>
</p:sld>
</file>