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ba92da665745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57694b79994cc6"/>
  </p:sldMasterIdLst>
  <p:sldIdLst>
    <p:sldId xmlns:r="http://schemas.openxmlformats.org/officeDocument/2006/relationships" id="256" r:id="Re4535275f37c4e63"/>
    <p:sldId xmlns:r="http://schemas.openxmlformats.org/officeDocument/2006/relationships" id="257" r:id="R049fb0887dc24328"/>
    <p:sldId xmlns:r="http://schemas.openxmlformats.org/officeDocument/2006/relationships" id="258" r:id="Rd597f70a29bd4f91"/>
    <p:sldId xmlns:r="http://schemas.openxmlformats.org/officeDocument/2006/relationships" id="259" r:id="R41a1679d20ce41bb"/>
    <p:sldId xmlns:r="http://schemas.openxmlformats.org/officeDocument/2006/relationships" id="260" r:id="R1624d3f75f2c4055"/>
    <p:sldId xmlns:r="http://schemas.openxmlformats.org/officeDocument/2006/relationships" id="261" r:id="R7b08f7787ecd4362"/>
    <p:sldId xmlns:r="http://schemas.openxmlformats.org/officeDocument/2006/relationships" id="262" r:id="Rccfd3576ba4d45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57694b79994cc6" /><Relationship Type="http://schemas.openxmlformats.org/officeDocument/2006/relationships/slide" Target="/ppt/slides/slide1.xml" Id="Re4535275f37c4e63" /><Relationship Type="http://schemas.openxmlformats.org/officeDocument/2006/relationships/slide" Target="/ppt/slides/slide2.xml" Id="R049fb0887dc24328" /><Relationship Type="http://schemas.openxmlformats.org/officeDocument/2006/relationships/slide" Target="/ppt/slides/slide3.xml" Id="Rd597f70a29bd4f91" /><Relationship Type="http://schemas.openxmlformats.org/officeDocument/2006/relationships/slide" Target="/ppt/slides/slide4.xml" Id="R41a1679d20ce41bb" /><Relationship Type="http://schemas.openxmlformats.org/officeDocument/2006/relationships/slide" Target="/ppt/slides/slide5.xml" Id="R1624d3f75f2c4055" /><Relationship Type="http://schemas.openxmlformats.org/officeDocument/2006/relationships/slide" Target="/ppt/slides/slide6.xml" Id="R7b08f7787ecd4362" /><Relationship Type="http://schemas.openxmlformats.org/officeDocument/2006/relationships/slide" Target="/ppt/slides/slide7.xml" Id="Rccfd3576ba4d45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01c3ad9eb145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73ea22a104085" /><Relationship Type="http://schemas.openxmlformats.org/officeDocument/2006/relationships/theme" Target="/ppt/slideMasters/theme/theme1.xml" Id="R1e992a7f4ef54d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e73ea22a1040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a406f699f45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fb17289da47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77ef2841c4a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6ce2266f140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8b10cd50d49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dde0b21a14f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efbfabf5744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CAPRECA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CAPRECA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CAPRECA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CAPRECA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CAPRECA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CAPRECA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−569 115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63 907 391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553 178 894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600 541 034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CAPRECA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CATHINKA STEEN TRØAN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OTTER STEEN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ERIK STEEN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CAPRECA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Carl E. Steen, Ryghs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993 067 539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CAPRECA AS</a:t>
            </a:r>
          </a:p>
        </p:txBody>
      </p:sp>
    </p:spTree>
  </p:cSld>
  <p:clrMapOvr>
    <a:masterClrMapping xmlns:a="http://schemas.openxmlformats.org/drawingml/2006/main"/>
  </p:clrMapOvr>
</p:sld>
</file>