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fa04b96ba646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402e2777924271"/>
  </p:sldMasterIdLst>
  <p:sldIdLst>
    <p:sldId xmlns:r="http://schemas.openxmlformats.org/officeDocument/2006/relationships" id="256" r:id="R18c818b484474dbc"/>
    <p:sldId xmlns:r="http://schemas.openxmlformats.org/officeDocument/2006/relationships" id="257" r:id="Rd857d050ea9947b8"/>
    <p:sldId xmlns:r="http://schemas.openxmlformats.org/officeDocument/2006/relationships" id="258" r:id="Rde6b8adddd1f41ad"/>
    <p:sldId xmlns:r="http://schemas.openxmlformats.org/officeDocument/2006/relationships" id="259" r:id="Ra6eda153d47640e0"/>
    <p:sldId xmlns:r="http://schemas.openxmlformats.org/officeDocument/2006/relationships" id="260" r:id="R7aa9bcdcef964b92"/>
    <p:sldId xmlns:r="http://schemas.openxmlformats.org/officeDocument/2006/relationships" id="261" r:id="Raa08f9de7c754582"/>
    <p:sldId xmlns:r="http://schemas.openxmlformats.org/officeDocument/2006/relationships" id="262" r:id="Rf29855185b1e40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402e2777924271" /><Relationship Type="http://schemas.openxmlformats.org/officeDocument/2006/relationships/slide" Target="/ppt/slides/slide1.xml" Id="R18c818b484474dbc" /><Relationship Type="http://schemas.openxmlformats.org/officeDocument/2006/relationships/slide" Target="/ppt/slides/slide2.xml" Id="Rd857d050ea9947b8" /><Relationship Type="http://schemas.openxmlformats.org/officeDocument/2006/relationships/slide" Target="/ppt/slides/slide3.xml" Id="Rde6b8adddd1f41ad" /><Relationship Type="http://schemas.openxmlformats.org/officeDocument/2006/relationships/slide" Target="/ppt/slides/slide4.xml" Id="Ra6eda153d47640e0" /><Relationship Type="http://schemas.openxmlformats.org/officeDocument/2006/relationships/slide" Target="/ppt/slides/slide5.xml" Id="R7aa9bcdcef964b92" /><Relationship Type="http://schemas.openxmlformats.org/officeDocument/2006/relationships/slide" Target="/ppt/slides/slide6.xml" Id="Raa08f9de7c754582" /><Relationship Type="http://schemas.openxmlformats.org/officeDocument/2006/relationships/slide" Target="/ppt/slides/slide7.xml" Id="Rf29855185b1e40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e780b073da4e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b3f314d594f76" /><Relationship Type="http://schemas.openxmlformats.org/officeDocument/2006/relationships/theme" Target="/ppt/slideMasters/theme/theme1.xml" Id="R8763cbf2704346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3b3f314d594f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d55ca6fe24e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cc1afecea45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4ce251b2c43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b999083904a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5e1a337be4c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2e4dbc8504c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86be98f1746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−706 864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48 698 737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461 734 130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466 711 644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 KARINE STEEN HOLST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JØRGEN STEEN HOLST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DIDRIK STEEN HOLST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STEEN HOLST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Nordraaks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993 068 039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 AS</a:t>
            </a:r>
          </a:p>
        </p:txBody>
      </p:sp>
    </p:spTree>
  </p:cSld>
  <p:clrMapOvr>
    <a:masterClrMapping xmlns:a="http://schemas.openxmlformats.org/drawingml/2006/main"/>
  </p:clrMapOvr>
</p:sld>
</file>