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affbc8359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531f8fe624b50"/>
  </p:sldMasterIdLst>
  <p:sldIdLst>
    <p:sldId xmlns:r="http://schemas.openxmlformats.org/officeDocument/2006/relationships" id="256" r:id="R11168d1a26954372"/>
    <p:sldId xmlns:r="http://schemas.openxmlformats.org/officeDocument/2006/relationships" id="257" r:id="R7d4503ae5739453b"/>
    <p:sldId xmlns:r="http://schemas.openxmlformats.org/officeDocument/2006/relationships" id="258" r:id="R176b61533a8b4a85"/>
    <p:sldId xmlns:r="http://schemas.openxmlformats.org/officeDocument/2006/relationships" id="259" r:id="R1244fba321274ee8"/>
    <p:sldId xmlns:r="http://schemas.openxmlformats.org/officeDocument/2006/relationships" id="260" r:id="Re3b46397f5274665"/>
    <p:sldId xmlns:r="http://schemas.openxmlformats.org/officeDocument/2006/relationships" id="261" r:id="R62e0da213b174dd6"/>
    <p:sldId xmlns:r="http://schemas.openxmlformats.org/officeDocument/2006/relationships" id="262" r:id="Rd4f90e9293e6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531f8fe624b50" /><Relationship Type="http://schemas.openxmlformats.org/officeDocument/2006/relationships/slide" Target="/ppt/slides/slide1.xml" Id="R11168d1a26954372" /><Relationship Type="http://schemas.openxmlformats.org/officeDocument/2006/relationships/slide" Target="/ppt/slides/slide2.xml" Id="R7d4503ae5739453b" /><Relationship Type="http://schemas.openxmlformats.org/officeDocument/2006/relationships/slide" Target="/ppt/slides/slide3.xml" Id="R176b61533a8b4a85" /><Relationship Type="http://schemas.openxmlformats.org/officeDocument/2006/relationships/slide" Target="/ppt/slides/slide4.xml" Id="R1244fba321274ee8" /><Relationship Type="http://schemas.openxmlformats.org/officeDocument/2006/relationships/slide" Target="/ppt/slides/slide5.xml" Id="Re3b46397f5274665" /><Relationship Type="http://schemas.openxmlformats.org/officeDocument/2006/relationships/slide" Target="/ppt/slides/slide6.xml" Id="R62e0da213b174dd6" /><Relationship Type="http://schemas.openxmlformats.org/officeDocument/2006/relationships/slide" Target="/ppt/slides/slide7.xml" Id="Rd4f90e9293e6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d1a0f3011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937b28ae47a5" /><Relationship Type="http://schemas.openxmlformats.org/officeDocument/2006/relationships/theme" Target="/ppt/slideMasters/theme/theme1.xml" Id="Rc21c766b1fe7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3937b28ae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226a3b334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ee1f43fc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f2288e03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ead0a982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c50b834f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3386f9923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319983c7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BYGGM. TURØY &amp; ALGRØY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BYGGM. TURØY &amp; ALGRØY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BYGGM. TURØY &amp; ALGRØY DRIFT AS ble etablert [år] og holder til i Kolltveit.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BYGGM. TURØY &amp; ALGRØY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BYGGM. TURØY &amp; ALGRØY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BYGGM. TURØY &amp; ALGRØY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111 986 745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10 288 948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33 517 535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BYGGM. TURØY &amp; ALGRØY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BYGGM. TURØY &amp; ALGRØY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Bildøybakken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5360 Kolltveit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02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bygg@turoyogalgroy.no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BYGGM. TURØY &amp; ALGRØY DRIFT AS</a:t>
            </a:r>
          </a:p>
        </p:txBody>
      </p:sp>
    </p:spTree>
  </p:cSld>
  <p:clrMapOvr>
    <a:masterClrMapping xmlns:a="http://schemas.openxmlformats.org/drawingml/2006/main"/>
  </p:clrMapOvr>
</p:sld>
</file>