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72ac5c49c73e43a0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c30c2f8f65140d7"/>
  </p:sldMasterIdLst>
  <p:sldIdLst>
    <p:sldId xmlns:r="http://schemas.openxmlformats.org/officeDocument/2006/relationships" id="256" r:id="R43aeff926ab44e11"/>
    <p:sldId xmlns:r="http://schemas.openxmlformats.org/officeDocument/2006/relationships" id="257" r:id="R78287fc5b63b443a"/>
    <p:sldId xmlns:r="http://schemas.openxmlformats.org/officeDocument/2006/relationships" id="258" r:id="R984044fda26a4cf3"/>
    <p:sldId xmlns:r="http://schemas.openxmlformats.org/officeDocument/2006/relationships" id="259" r:id="R49c77145c90d4891"/>
    <p:sldId xmlns:r="http://schemas.openxmlformats.org/officeDocument/2006/relationships" id="260" r:id="R1122d8d591cd46a7"/>
    <p:sldId xmlns:r="http://schemas.openxmlformats.org/officeDocument/2006/relationships" id="261" r:id="Re2c0a5df37f44f7f"/>
    <p:sldId xmlns:r="http://schemas.openxmlformats.org/officeDocument/2006/relationships" id="262" r:id="R56c5d9801d1649c1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c30c2f8f65140d7" /><Relationship Type="http://schemas.openxmlformats.org/officeDocument/2006/relationships/slide" Target="/ppt/slides/slide1.xml" Id="R43aeff926ab44e11" /><Relationship Type="http://schemas.openxmlformats.org/officeDocument/2006/relationships/slide" Target="/ppt/slides/slide2.xml" Id="R78287fc5b63b443a" /><Relationship Type="http://schemas.openxmlformats.org/officeDocument/2006/relationships/slide" Target="/ppt/slides/slide3.xml" Id="R984044fda26a4cf3" /><Relationship Type="http://schemas.openxmlformats.org/officeDocument/2006/relationships/slide" Target="/ppt/slides/slide4.xml" Id="R49c77145c90d4891" /><Relationship Type="http://schemas.openxmlformats.org/officeDocument/2006/relationships/slide" Target="/ppt/slides/slide5.xml" Id="R1122d8d591cd46a7" /><Relationship Type="http://schemas.openxmlformats.org/officeDocument/2006/relationships/slide" Target="/ppt/slides/slide6.xml" Id="Re2c0a5df37f44f7f" /><Relationship Type="http://schemas.openxmlformats.org/officeDocument/2006/relationships/slide" Target="/ppt/slides/slide7.xml" Id="R56c5d9801d1649c1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6dea997e64459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8056eb606d45a9" /><Relationship Type="http://schemas.openxmlformats.org/officeDocument/2006/relationships/theme" Target="/ppt/slideMasters/theme/theme1.xml" Id="R67469b7bf6044ab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d8056eb606d45a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ce782517622407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6a24f4bdc8d4a1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99ac9e1c884f1a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253273b10bd463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3186c4b252e47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7c529b683d3461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53259fdcc14c5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INDUSTRIFINANS FORVALTNING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6 084 289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374 623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18 352 101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7 516 609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39 684 740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 DRAUPNER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LAER &amp; CO AS  –  22,4 %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CONSIGNA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DYSTOPIA INVEST AS  –  15,3 %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INDUSTRIFINANS FORVALTNING AS  –  8,4 %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KINESISK NORSK HANDELSSELSKAP AS  –  7,7 %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Oscars gate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0352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94 16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www.industrifinans.no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993 075 558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INDUSTRIFINANS FORVALTNING AS</a:t>
            </a:r>
          </a:p>
        </p:txBody>
      </p:sp>
    </p:spTree>
  </p:cSld>
  <p:clrMapOvr>
    <a:masterClrMapping xmlns:a="http://schemas.openxmlformats.org/drawingml/2006/main"/>
  </p:clrMapOvr>
</p:sld>
</file>