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c8f2d110b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d5785ac5f4888"/>
  </p:sldMasterIdLst>
  <p:sldIdLst>
    <p:sldId xmlns:r="http://schemas.openxmlformats.org/officeDocument/2006/relationships" id="256" r:id="R9c9c6ec4a01443b0"/>
    <p:sldId xmlns:r="http://schemas.openxmlformats.org/officeDocument/2006/relationships" id="257" r:id="R21ea61acd07f4e24"/>
    <p:sldId xmlns:r="http://schemas.openxmlformats.org/officeDocument/2006/relationships" id="258" r:id="R9e2bc9bb287c4b7a"/>
    <p:sldId xmlns:r="http://schemas.openxmlformats.org/officeDocument/2006/relationships" id="259" r:id="R10854e5b2f2a40d0"/>
    <p:sldId xmlns:r="http://schemas.openxmlformats.org/officeDocument/2006/relationships" id="260" r:id="R5a3295b4d3f846ca"/>
    <p:sldId xmlns:r="http://schemas.openxmlformats.org/officeDocument/2006/relationships" id="261" r:id="Re6139650dd9f4cb0"/>
    <p:sldId xmlns:r="http://schemas.openxmlformats.org/officeDocument/2006/relationships" id="262" r:id="R2f372bb62fc0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d5785ac5f4888" /><Relationship Type="http://schemas.openxmlformats.org/officeDocument/2006/relationships/slide" Target="/ppt/slides/slide1.xml" Id="R9c9c6ec4a01443b0" /><Relationship Type="http://schemas.openxmlformats.org/officeDocument/2006/relationships/slide" Target="/ppt/slides/slide2.xml" Id="R21ea61acd07f4e24" /><Relationship Type="http://schemas.openxmlformats.org/officeDocument/2006/relationships/slide" Target="/ppt/slides/slide3.xml" Id="R9e2bc9bb287c4b7a" /><Relationship Type="http://schemas.openxmlformats.org/officeDocument/2006/relationships/slide" Target="/ppt/slides/slide4.xml" Id="R10854e5b2f2a40d0" /><Relationship Type="http://schemas.openxmlformats.org/officeDocument/2006/relationships/slide" Target="/ppt/slides/slide5.xml" Id="R5a3295b4d3f846ca" /><Relationship Type="http://schemas.openxmlformats.org/officeDocument/2006/relationships/slide" Target="/ppt/slides/slide6.xml" Id="Re6139650dd9f4cb0" /><Relationship Type="http://schemas.openxmlformats.org/officeDocument/2006/relationships/slide" Target="/ppt/slides/slide7.xml" Id="R2f372bb62fc0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f8211c469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970789bc546b3" /><Relationship Type="http://schemas.openxmlformats.org/officeDocument/2006/relationships/theme" Target="/ppt/slideMasters/theme/theme1.xml" Id="R065f75ab2561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970789bc546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bf160f3d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2ad33214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a9cf74f3d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cb099f16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4f518955d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fbc724b5941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73f05ba7941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JOTINOR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18 295 900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118 238 653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119 143 587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RASMUSSEN  –  63,2 %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RASMUSSEN  –  26,6 %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RASMUSSEN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Lachmanns vei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993 080 659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JOTINOR AS</a:t>
            </a:r>
          </a:p>
        </p:txBody>
      </p:sp>
    </p:spTree>
  </p:cSld>
  <p:clrMapOvr>
    <a:masterClrMapping xmlns:a="http://schemas.openxmlformats.org/drawingml/2006/main"/>
  </p:clrMapOvr>
</p:sld>
</file>